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63528"/>
              </p:ext>
            </p:extLst>
          </p:nvPr>
        </p:nvGraphicFramePr>
        <p:xfrm>
          <a:off x="180474" y="223710"/>
          <a:ext cx="7025777" cy="3800463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 Have Standards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String 1: standing on either set of X’s, hands relaxed at sides. String 2: standing on opposite set of X’s, hands relaxed at sides.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62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Virginia Count,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Failure to perform a mandatory reload will be a procedural per shot fired. Failure to fire last 6 rounds strong/weak hand only will be a procedural per shot fired.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String 1: engage each target with 2 rounds each, perform a mandatory reload then engage each target with 2 rounds. The last 6 shots fired must be strong hand only. String 2: engage each target with 2 rounds each, perform a mandatory reload, then engage each target with 2 rounds. The last 6 shots fired must be weak hand only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FA6569-D73C-4472-9409-0BD7AE853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14" y="4011016"/>
            <a:ext cx="6891012" cy="5477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148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209</cp:revision>
  <cp:lastPrinted>2016-01-15T21:54:08Z</cp:lastPrinted>
  <dcterms:created xsi:type="dcterms:W3CDTF">2002-08-21T12:11:08Z</dcterms:created>
  <dcterms:modified xsi:type="dcterms:W3CDTF">2019-06-19T17:27:59Z</dcterms:modified>
  <cp:category>Shooting</cp:category>
</cp:coreProperties>
</file>