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30807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Standard Deviation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24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6 USPSA targets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 medium fault lines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6 wall feet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82D932-9AD6-4DFD-94C2-2E910777A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60" y="3145834"/>
            <a:ext cx="6493080" cy="623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Deviation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Standard Deviation is a 24 round, 120 point, Virginia count standard exercise. There are 6 USPSA targets. The best 4 hits on paper will score. The start signal is audible.</a:t>
            </a:r>
          </a:p>
          <a:p>
            <a:endParaRPr lang="en-US" dirty="0"/>
          </a:p>
          <a:p>
            <a:r>
              <a:rPr lang="en-US" dirty="0"/>
              <a:t>Handgun is loaded and holstered, wrists below belt.</a:t>
            </a:r>
          </a:p>
          <a:p>
            <a:endParaRPr lang="en-US" dirty="0"/>
          </a:p>
          <a:p>
            <a:r>
              <a:rPr lang="en-US" dirty="0"/>
              <a:t>Loaded carbine is held with both hands, stock on belt, safety on.</a:t>
            </a:r>
          </a:p>
          <a:p>
            <a:endParaRPr lang="en-US" dirty="0"/>
          </a:p>
          <a:p>
            <a:r>
              <a:rPr lang="en-US" dirty="0"/>
              <a:t>Stage Procedure:</a:t>
            </a:r>
          </a:p>
          <a:p>
            <a:endParaRPr lang="en-US" dirty="0"/>
          </a:p>
          <a:p>
            <a:r>
              <a:rPr lang="en-US" dirty="0"/>
              <a:t>String 1: start position is inside shooting area. On start signal, from within the shooting area, engage 3 targets with 2 rounds each, perform a mandatory reload, and engage remaining 3 targets with 2 rounds each </a:t>
            </a:r>
            <a:r>
              <a:rPr lang="en-US" b="1" dirty="0"/>
              <a:t>Strong Hand Only</a:t>
            </a:r>
            <a:endParaRPr lang="en-US" dirty="0"/>
          </a:p>
          <a:p>
            <a:endParaRPr lang="en-US" dirty="0"/>
          </a:p>
          <a:p>
            <a:r>
              <a:rPr lang="en-US" dirty="0"/>
              <a:t>String 2: start </a:t>
            </a:r>
            <a:r>
              <a:rPr lang="en-US"/>
              <a:t>position is </a:t>
            </a:r>
            <a:r>
              <a:rPr lang="en-US" dirty="0"/>
              <a:t>toes against front fault line. On start signal, from within the shooting area, engage 3 targets with 2 rounds each, perform a mandatory reload, and engage remaining 3 targets with 2 rounds each </a:t>
            </a:r>
            <a:r>
              <a:rPr lang="en-US" b="1" dirty="0"/>
              <a:t>Weak Hand Only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191</Words>
  <Application>Microsoft Office PowerPoint</Application>
  <PresentationFormat>Custom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217</cp:revision>
  <cp:lastPrinted>2016-01-15T21:54:08Z</cp:lastPrinted>
  <dcterms:created xsi:type="dcterms:W3CDTF">2002-08-21T12:11:08Z</dcterms:created>
  <dcterms:modified xsi:type="dcterms:W3CDTF">2021-11-26T16:35:55Z</dcterms:modified>
  <cp:category>Shooting</cp:category>
</cp:coreProperties>
</file>