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5" r:id="rId3"/>
    <p:sldId id="276" r:id="rId4"/>
    <p:sldId id="277" r:id="rId5"/>
    <p:sldId id="278" r:id="rId6"/>
    <p:sldId id="279" r:id="rId7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80" userDrawn="1">
          <p15:clr>
            <a:srgbClr val="A4A3A4"/>
          </p15:clr>
        </p15:guide>
        <p15:guide id="3" orient="horz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24" y="96"/>
      </p:cViewPr>
      <p:guideLst>
        <p:guide pos="2280"/>
        <p:guide orient="horz" pos="302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99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78394"/>
              </p:ext>
            </p:extLst>
          </p:nvPr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7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Five to Go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349807-5718-4849-AB6D-14D10B8EB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33" y="3653726"/>
            <a:ext cx="5634057" cy="55704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Smoke and Hope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3E9A81-655E-46E1-B1B5-836E35E53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344" y="3765366"/>
            <a:ext cx="4878512" cy="5408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Accelerator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EDE10E-BE28-4E0A-B8A5-1073D1C99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578" y="3749379"/>
            <a:ext cx="4459567" cy="56698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/>
        </p:nvGraphicFramePr>
        <p:xfrm>
          <a:off x="180474" y="223710"/>
          <a:ext cx="7025777" cy="3409884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Steel Challenge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Roundabout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 : Standing in shooting box.</a:t>
                      </a:r>
                    </a:p>
                  </a:txBody>
                  <a:tcPr marL="18288" marR="18288" marT="36576" marB="365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14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GUN READY CONDITIONS 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Centerfire pistol: gun loaded, holstered, wrists above respective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u="none" strike="noStrike" kern="1200" cap="none" spc="0" baseline="0" dirty="0">
                        <a:solidFill>
                          <a:srgbClr val="000000"/>
                        </a:solidFill>
                        <a:uFillTx/>
                        <a:latin typeface="Arial" pitchFamily="34"/>
                        <a:ea typeface="Arial" pitchFamily="34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kern="1200" cap="none" spc="0" baseline="0" dirty="0">
                          <a:solidFill>
                            <a:srgbClr val="000000"/>
                          </a:solidFill>
                          <a:uFillTx/>
                          <a:latin typeface="Arial" pitchFamily="34"/>
                          <a:ea typeface="Arial" pitchFamily="34"/>
                          <a:cs typeface="Arial" pitchFamily="34"/>
                        </a:rPr>
                        <a:t>Rimfire pistol, rimfire rifle, and PCC: gun loaded and aimed at orange cone/aiming point.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Arial" pitchFamily="34"/>
                        <a:ea typeface="ＭＳ Ｐゴシック" pitchFamily="-112" charset="-128"/>
                        <a:cs typeface="Arial" pitchFamily="34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2" marB="274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5 strings of 5 hits per stage.                    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Worst string in each stage is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discarded.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Hit anywhere on face of steel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Audible, hit on stop plate or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30 seconds per string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RULES:                     Each miss per string adds 3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seconds to that string’s time.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Hitting the stop plate first in 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makes the time for that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                            string 30 seconds.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61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Engage each steel with one hit then engage the stop plate with one hit.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-2530320" y="6561879"/>
            <a:ext cx="290195" cy="283845"/>
            <a:chOff x="3654" y="7477"/>
            <a:chExt cx="378" cy="380"/>
          </a:xfrm>
        </p:grpSpPr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8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P1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-4672800" y="5068987"/>
            <a:ext cx="238760" cy="1002030"/>
            <a:chOff x="3552" y="11319"/>
            <a:chExt cx="376" cy="1578"/>
          </a:xfrm>
        </p:grpSpPr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55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-5116030" y="5059876"/>
            <a:ext cx="238760" cy="1002030"/>
            <a:chOff x="3552" y="11319"/>
            <a:chExt cx="376" cy="1578"/>
          </a:xfrm>
        </p:grpSpPr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43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2" name="Group 171"/>
          <p:cNvGrpSpPr>
            <a:grpSpLocks/>
          </p:cNvGrpSpPr>
          <p:nvPr/>
        </p:nvGrpSpPr>
        <p:grpSpPr bwMode="auto">
          <a:xfrm>
            <a:off x="-4199480" y="5068987"/>
            <a:ext cx="238760" cy="1002030"/>
            <a:chOff x="3552" y="11319"/>
            <a:chExt cx="376" cy="1578"/>
          </a:xfrm>
        </p:grpSpPr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3891" y="12645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74" name="Line 922"/>
            <p:cNvCxnSpPr>
              <a:cxnSpLocks noChangeShapeType="1"/>
            </p:cNvCxnSpPr>
            <p:nvPr/>
          </p:nvCxnSpPr>
          <p:spPr bwMode="auto">
            <a:xfrm>
              <a:off x="3569" y="12769"/>
              <a:ext cx="34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" name="Line 923"/>
            <p:cNvCxnSpPr>
              <a:cxnSpLocks noChangeShapeType="1"/>
            </p:cNvCxnSpPr>
            <p:nvPr/>
          </p:nvCxnSpPr>
          <p:spPr bwMode="auto">
            <a:xfrm>
              <a:off x="3734" y="11616"/>
              <a:ext cx="17" cy="11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75"/>
            <p:cNvSpPr>
              <a:spLocks noChangeArrowheads="1"/>
            </p:cNvSpPr>
            <p:nvPr/>
          </p:nvSpPr>
          <p:spPr bwMode="auto">
            <a:xfrm>
              <a:off x="3578" y="11319"/>
              <a:ext cx="306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H="1">
              <a:off x="3552" y="12639"/>
              <a:ext cx="37" cy="252"/>
            </a:xfrm>
            <a:custGeom>
              <a:avLst/>
              <a:gdLst>
                <a:gd name="T0" fmla="*/ 0 w 37"/>
                <a:gd name="T1" fmla="*/ 0 h 252"/>
                <a:gd name="T2" fmla="*/ 37 w 37"/>
                <a:gd name="T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252">
                  <a:moveTo>
                    <a:pt x="0" y="0"/>
                  </a:moveTo>
                  <a:lnTo>
                    <a:pt x="37" y="25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0"/>
            <a:ext cx="696891" cy="950306"/>
          </a:xfrm>
          <a:prstGeom prst="rect">
            <a:avLst/>
          </a:prstGeom>
        </p:spPr>
      </p:pic>
      <p:sp>
        <p:nvSpPr>
          <p:cNvPr id="626" name="Freeform 2040"/>
          <p:cNvSpPr/>
          <p:nvPr/>
        </p:nvSpPr>
        <p:spPr>
          <a:xfrm flipV="1">
            <a:off x="-3136208" y="9057041"/>
            <a:ext cx="265122" cy="23300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none" lIns="90004" tIns="46798" rIns="90004" bIns="467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000000"/>
                </a:solidFill>
                <a:uFillTx/>
                <a:latin typeface="Times New Roman" pitchFamily="18"/>
                <a:ea typeface="SimSun" pitchFamily="2"/>
                <a:cs typeface="Mangal" pitchFamily="2"/>
              </a:rPr>
              <a:t>X</a:t>
            </a:r>
          </a:p>
        </p:txBody>
      </p:sp>
      <p:sp>
        <p:nvSpPr>
          <p:cNvPr id="777" name="Rectangle 534"/>
          <p:cNvSpPr>
            <a:spLocks noChangeAspect="1" noChangeArrowheads="1"/>
          </p:cNvSpPr>
          <p:nvPr/>
        </p:nvSpPr>
        <p:spPr bwMode="auto">
          <a:xfrm>
            <a:off x="-1541641" y="2842568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784" name="Freeform 2302"/>
          <p:cNvSpPr/>
          <p:nvPr/>
        </p:nvSpPr>
        <p:spPr>
          <a:xfrm rot="10787993">
            <a:off x="-3516971" y="2481353"/>
            <a:ext cx="243329" cy="24332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*/ 0 f7 1"/>
              <a:gd name="f15" fmla="*/ f5 f0 1"/>
              <a:gd name="f16" fmla="*/ f9 f0 1"/>
              <a:gd name="f17" fmla="+- f6 0 f5"/>
              <a:gd name="f18" fmla="*/ f11 f0 1"/>
              <a:gd name="f19" fmla="*/ f14 1 f2"/>
              <a:gd name="f20" fmla="*/ f15 1 f2"/>
              <a:gd name="f21" fmla="*/ f16 1 f2"/>
              <a:gd name="f22" fmla="*/ f17 1 21600"/>
              <a:gd name="f23" fmla="*/ f18 1 f2"/>
              <a:gd name="f24" fmla="+- 0 0 f19"/>
              <a:gd name="f25" fmla="+- f20 0 f1"/>
              <a:gd name="f26" fmla="+- f21 0 f1"/>
              <a:gd name="f27" fmla="*/ 3163 f22 1"/>
              <a:gd name="f28" fmla="*/ 18437 f22 1"/>
              <a:gd name="f29" fmla="*/ 10800 f22 1"/>
              <a:gd name="f30" fmla="*/ 0 f22 1"/>
              <a:gd name="f31" fmla="*/ 21600 f22 1"/>
              <a:gd name="f32" fmla="+- f23 0 f1"/>
              <a:gd name="f33" fmla="*/ f24 f0 1"/>
              <a:gd name="f34" fmla="+- f26 0 f25"/>
              <a:gd name="f35" fmla="*/ f29 1 f22"/>
              <a:gd name="f36" fmla="*/ f30 1 f22"/>
              <a:gd name="f37" fmla="*/ f27 1 f22"/>
              <a:gd name="f38" fmla="*/ f28 1 f22"/>
              <a:gd name="f39" fmla="*/ f31 1 f22"/>
              <a:gd name="f40" fmla="*/ f33 1 f7"/>
              <a:gd name="f41" fmla="*/ f37 f12 1"/>
              <a:gd name="f42" fmla="*/ f38 f12 1"/>
              <a:gd name="f43" fmla="*/ f38 f13 1"/>
              <a:gd name="f44" fmla="*/ f37 f13 1"/>
              <a:gd name="f45" fmla="*/ f35 f12 1"/>
              <a:gd name="f46" fmla="*/ f36 f13 1"/>
              <a:gd name="f47" fmla="*/ f36 f12 1"/>
              <a:gd name="f48" fmla="*/ f35 f13 1"/>
              <a:gd name="f49" fmla="*/ f39 f13 1"/>
              <a:gd name="f50" fmla="*/ f39 f12 1"/>
              <a:gd name="f51" fmla="+- f40 0 f1"/>
              <a:gd name="f52" fmla="+- f51 f1 0"/>
              <a:gd name="f53" fmla="*/ f52 f7 1"/>
              <a:gd name="f54" fmla="*/ f53 1 f0"/>
              <a:gd name="f55" fmla="+- 0 0 f54"/>
              <a:gd name="f56" fmla="+- 0 0 f55"/>
              <a:gd name="f57" fmla="*/ f56 f0 1"/>
              <a:gd name="f58" fmla="*/ f57 1 f7"/>
              <a:gd name="f59" fmla="+- f58 0 f1"/>
              <a:gd name="f60" fmla="cos 1 f59"/>
              <a:gd name="f61" fmla="sin 1 f59"/>
              <a:gd name="f62" fmla="+- 0 0 f60"/>
              <a:gd name="f63" fmla="+- 0 0 f61"/>
              <a:gd name="f64" fmla="+- 0 0 f62"/>
              <a:gd name="f65" fmla="+- 0 0 f63"/>
              <a:gd name="f66" fmla="val f64"/>
              <a:gd name="f67" fmla="val f65"/>
              <a:gd name="f68" fmla="+- 0 0 f66"/>
              <a:gd name="f69" fmla="+- 0 0 f67"/>
              <a:gd name="f70" fmla="*/ 10800 f68 1"/>
              <a:gd name="f71" fmla="*/ 10800 f69 1"/>
              <a:gd name="f72" fmla="*/ f70 f70 1"/>
              <a:gd name="f73" fmla="*/ f71 f71 1"/>
              <a:gd name="f74" fmla="+- f72 f73 0"/>
              <a:gd name="f75" fmla="sqrt f74"/>
              <a:gd name="f76" fmla="*/ f8 1 f75"/>
              <a:gd name="f77" fmla="*/ f68 f76 1"/>
              <a:gd name="f78" fmla="*/ f69 f76 1"/>
              <a:gd name="f79" fmla="+- 10800 0 f77"/>
              <a:gd name="f80" fmla="+- 10800 0 f78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5" y="f46"/>
              </a:cxn>
              <a:cxn ang="f32">
                <a:pos x="f41" y="f44"/>
              </a:cxn>
              <a:cxn ang="f32">
                <a:pos x="f47" y="f48"/>
              </a:cxn>
              <a:cxn ang="f32">
                <a:pos x="f41" y="f43"/>
              </a:cxn>
              <a:cxn ang="f32">
                <a:pos x="f45" y="f49"/>
              </a:cxn>
              <a:cxn ang="f32">
                <a:pos x="f42" y="f43"/>
              </a:cxn>
              <a:cxn ang="f32">
                <a:pos x="f50" y="f48"/>
              </a:cxn>
              <a:cxn ang="f32">
                <a:pos x="f42" y="f44"/>
              </a:cxn>
            </a:cxnLst>
            <a:rect l="f41" t="f44" r="f42" b="f43"/>
            <a:pathLst>
              <a:path w="21600" h="21600">
                <a:moveTo>
                  <a:pt x="f79" y="f80"/>
                </a:moveTo>
                <a:arcTo wR="f10" hR="f10" stAng="f25" swAng="f34"/>
                <a:close/>
              </a:path>
            </a:pathLst>
          </a:custGeom>
          <a:solidFill>
            <a:srgbClr val="FFFFFF"/>
          </a:solidFill>
          <a:ln w="9363" cap="flat">
            <a:solidFill>
              <a:srgbClr val="000000"/>
            </a:solidFill>
            <a:prstDash val="solid"/>
            <a:miter/>
          </a:ln>
        </p:spPr>
        <p:txBody>
          <a:bodyPr vert="horz" wrap="square" lIns="158758" tIns="82442" rIns="158758" bIns="82442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Arial" pitchFamily="18"/>
              <a:ea typeface="SimSun" pitchFamily="2"/>
              <a:cs typeface="Mangal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75871" y="7616568"/>
            <a:ext cx="287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05" name="Group 804"/>
          <p:cNvGrpSpPr>
            <a:grpSpLocks/>
          </p:cNvGrpSpPr>
          <p:nvPr/>
        </p:nvGrpSpPr>
        <p:grpSpPr bwMode="auto">
          <a:xfrm>
            <a:off x="3463271" y="8294677"/>
            <a:ext cx="290195" cy="283845"/>
            <a:chOff x="3654" y="7477"/>
            <a:chExt cx="378" cy="380"/>
          </a:xfrm>
        </p:grpSpPr>
        <p:sp>
          <p:nvSpPr>
            <p:cNvPr id="806" name="Rectangle 805"/>
            <p:cNvSpPr>
              <a:spLocks noChangeArrowheads="1"/>
            </p:cNvSpPr>
            <p:nvPr/>
          </p:nvSpPr>
          <p:spPr bwMode="auto">
            <a:xfrm>
              <a:off x="3654" y="7477"/>
              <a:ext cx="378" cy="3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7" name="Text Box 948"/>
            <p:cNvSpPr txBox="1">
              <a:spLocks noChangeArrowheads="1"/>
            </p:cNvSpPr>
            <p:nvPr/>
          </p:nvSpPr>
          <p:spPr bwMode="auto">
            <a:xfrm>
              <a:off x="3703" y="7507"/>
              <a:ext cx="309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18288" tIns="18288" rIns="18288" bIns="18288" anchor="t" anchorCtr="0" upright="1"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-2774499" y="4073743"/>
            <a:ext cx="320024" cy="254004"/>
            <a:chOff x="2587608" y="5125241"/>
            <a:chExt cx="320024" cy="254004"/>
          </a:xfrm>
        </p:grpSpPr>
        <p:sp>
          <p:nvSpPr>
            <p:cNvPr id="210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-2850344" y="5399541"/>
            <a:ext cx="320024" cy="254004"/>
            <a:chOff x="2587608" y="5125241"/>
            <a:chExt cx="320024" cy="254004"/>
          </a:xfrm>
        </p:grpSpPr>
        <p:sp>
          <p:nvSpPr>
            <p:cNvPr id="213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-2807807" y="4966090"/>
            <a:ext cx="320024" cy="254004"/>
            <a:chOff x="2587608" y="5125241"/>
            <a:chExt cx="320024" cy="254004"/>
          </a:xfrm>
        </p:grpSpPr>
        <p:sp>
          <p:nvSpPr>
            <p:cNvPr id="216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-2862910" y="4451078"/>
            <a:ext cx="320024" cy="254004"/>
            <a:chOff x="2587608" y="5125241"/>
            <a:chExt cx="320024" cy="254004"/>
          </a:xfrm>
        </p:grpSpPr>
        <p:sp>
          <p:nvSpPr>
            <p:cNvPr id="219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-2038881" y="4489371"/>
            <a:ext cx="320024" cy="240515"/>
            <a:chOff x="-2028464" y="4326239"/>
            <a:chExt cx="320024" cy="240515"/>
          </a:xfrm>
        </p:grpSpPr>
        <p:sp>
          <p:nvSpPr>
            <p:cNvPr id="222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-2042556" y="4936741"/>
            <a:ext cx="320024" cy="240515"/>
            <a:chOff x="-2028464" y="4326239"/>
            <a:chExt cx="320024" cy="240515"/>
          </a:xfrm>
        </p:grpSpPr>
        <p:sp>
          <p:nvSpPr>
            <p:cNvPr id="225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-1663663" y="4477768"/>
            <a:ext cx="320024" cy="240515"/>
            <a:chOff x="-2028464" y="4326239"/>
            <a:chExt cx="320024" cy="240515"/>
          </a:xfrm>
        </p:grpSpPr>
        <p:sp>
          <p:nvSpPr>
            <p:cNvPr id="228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-1667338" y="4925138"/>
            <a:ext cx="320024" cy="240515"/>
            <a:chOff x="-2028464" y="4326239"/>
            <a:chExt cx="320024" cy="240515"/>
          </a:xfrm>
        </p:grpSpPr>
        <p:sp>
          <p:nvSpPr>
            <p:cNvPr id="231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FFFF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-1363437" y="5806653"/>
            <a:ext cx="320024" cy="240515"/>
            <a:chOff x="-2028464" y="4326239"/>
            <a:chExt cx="320024" cy="240515"/>
          </a:xfrm>
        </p:grpSpPr>
        <p:sp>
          <p:nvSpPr>
            <p:cNvPr id="179" name="Freeform 2302"/>
            <p:cNvSpPr/>
            <p:nvPr/>
          </p:nvSpPr>
          <p:spPr>
            <a:xfrm rot="10787993">
              <a:off x="-1969233" y="4344385"/>
              <a:ext cx="204942" cy="207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-2028464" y="4326239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-1996769" y="5851084"/>
            <a:ext cx="320024" cy="254004"/>
            <a:chOff x="2587608" y="5125241"/>
            <a:chExt cx="320024" cy="254004"/>
          </a:xfrm>
        </p:grpSpPr>
        <p:sp>
          <p:nvSpPr>
            <p:cNvPr id="182" name="Freeform 2302"/>
            <p:cNvSpPr/>
            <p:nvPr/>
          </p:nvSpPr>
          <p:spPr>
            <a:xfrm rot="10787993">
              <a:off x="2621341" y="5135916"/>
              <a:ext cx="243329" cy="2433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600"/>
                <a:gd name="f7" fmla="*/ 5419351 1 1725033"/>
                <a:gd name="f8" fmla="*/ 10800 10800 1"/>
                <a:gd name="f9" fmla="+- 0 0 360"/>
                <a:gd name="f10" fmla="val 10800"/>
                <a:gd name="f11" fmla="+- 0 0 0"/>
                <a:gd name="f12" fmla="*/ f3 1 21600"/>
                <a:gd name="f13" fmla="*/ f4 1 21600"/>
                <a:gd name="f14" fmla="*/ 0 f7 1"/>
                <a:gd name="f15" fmla="*/ f5 f0 1"/>
                <a:gd name="f16" fmla="*/ f9 f0 1"/>
                <a:gd name="f17" fmla="+- f6 0 f5"/>
                <a:gd name="f18" fmla="*/ f11 f0 1"/>
                <a:gd name="f19" fmla="*/ f14 1 f2"/>
                <a:gd name="f20" fmla="*/ f15 1 f2"/>
                <a:gd name="f21" fmla="*/ f16 1 f2"/>
                <a:gd name="f22" fmla="*/ f17 1 21600"/>
                <a:gd name="f23" fmla="*/ f18 1 f2"/>
                <a:gd name="f24" fmla="+- 0 0 f19"/>
                <a:gd name="f25" fmla="+- f20 0 f1"/>
                <a:gd name="f26" fmla="+- f21 0 f1"/>
                <a:gd name="f27" fmla="*/ 3163 f22 1"/>
                <a:gd name="f28" fmla="*/ 18437 f22 1"/>
                <a:gd name="f29" fmla="*/ 10800 f22 1"/>
                <a:gd name="f30" fmla="*/ 0 f22 1"/>
                <a:gd name="f31" fmla="*/ 21600 f22 1"/>
                <a:gd name="f32" fmla="+- f23 0 f1"/>
                <a:gd name="f33" fmla="*/ f24 f0 1"/>
                <a:gd name="f34" fmla="+- f26 0 f25"/>
                <a:gd name="f35" fmla="*/ f29 1 f22"/>
                <a:gd name="f36" fmla="*/ f30 1 f22"/>
                <a:gd name="f37" fmla="*/ f27 1 f22"/>
                <a:gd name="f38" fmla="*/ f28 1 f22"/>
                <a:gd name="f39" fmla="*/ f31 1 f22"/>
                <a:gd name="f40" fmla="*/ f33 1 f7"/>
                <a:gd name="f41" fmla="*/ f37 f12 1"/>
                <a:gd name="f42" fmla="*/ f38 f12 1"/>
                <a:gd name="f43" fmla="*/ f38 f13 1"/>
                <a:gd name="f44" fmla="*/ f37 f13 1"/>
                <a:gd name="f45" fmla="*/ f35 f12 1"/>
                <a:gd name="f46" fmla="*/ f36 f13 1"/>
                <a:gd name="f47" fmla="*/ f36 f12 1"/>
                <a:gd name="f48" fmla="*/ f35 f13 1"/>
                <a:gd name="f49" fmla="*/ f39 f13 1"/>
                <a:gd name="f50" fmla="*/ f39 f12 1"/>
                <a:gd name="f51" fmla="+- f40 0 f1"/>
                <a:gd name="f52" fmla="+- f51 f1 0"/>
                <a:gd name="f53" fmla="*/ f52 f7 1"/>
                <a:gd name="f54" fmla="*/ f53 1 f0"/>
                <a:gd name="f55" fmla="+- 0 0 f54"/>
                <a:gd name="f56" fmla="+- 0 0 f55"/>
                <a:gd name="f57" fmla="*/ f56 f0 1"/>
                <a:gd name="f58" fmla="*/ f57 1 f7"/>
                <a:gd name="f59" fmla="+- f58 0 f1"/>
                <a:gd name="f60" fmla="cos 1 f59"/>
                <a:gd name="f61" fmla="sin 1 f59"/>
                <a:gd name="f62" fmla="+- 0 0 f60"/>
                <a:gd name="f63" fmla="+- 0 0 f61"/>
                <a:gd name="f64" fmla="+- 0 0 f62"/>
                <a:gd name="f65" fmla="+- 0 0 f63"/>
                <a:gd name="f66" fmla="val f64"/>
                <a:gd name="f67" fmla="val f65"/>
                <a:gd name="f68" fmla="+- 0 0 f66"/>
                <a:gd name="f69" fmla="+- 0 0 f67"/>
                <a:gd name="f70" fmla="*/ 10800 f68 1"/>
                <a:gd name="f71" fmla="*/ 10800 f69 1"/>
                <a:gd name="f72" fmla="*/ f70 f70 1"/>
                <a:gd name="f73" fmla="*/ f71 f71 1"/>
                <a:gd name="f74" fmla="+- f72 f73 0"/>
                <a:gd name="f75" fmla="sqrt f74"/>
                <a:gd name="f76" fmla="*/ f8 1 f75"/>
                <a:gd name="f77" fmla="*/ f68 f76 1"/>
                <a:gd name="f78" fmla="*/ f69 f76 1"/>
                <a:gd name="f79" fmla="+- 10800 0 f77"/>
                <a:gd name="f80" fmla="+- 10800 0 f78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5" y="f46"/>
                </a:cxn>
                <a:cxn ang="f32">
                  <a:pos x="f41" y="f44"/>
                </a:cxn>
                <a:cxn ang="f32">
                  <a:pos x="f47" y="f48"/>
                </a:cxn>
                <a:cxn ang="f32">
                  <a:pos x="f41" y="f43"/>
                </a:cxn>
                <a:cxn ang="f32">
                  <a:pos x="f45" y="f49"/>
                </a:cxn>
                <a:cxn ang="f32">
                  <a:pos x="f42" y="f43"/>
                </a:cxn>
                <a:cxn ang="f32">
                  <a:pos x="f50" y="f48"/>
                </a:cxn>
                <a:cxn ang="f32">
                  <a:pos x="f42" y="f44"/>
                </a:cxn>
              </a:cxnLst>
              <a:rect l="f41" t="f44" r="f42" b="f43"/>
              <a:pathLst>
                <a:path w="21600" h="21600">
                  <a:moveTo>
                    <a:pt x="f79" y="f80"/>
                  </a:moveTo>
                  <a:arcTo wR="f10" hR="f10" stAng="f25" swAng="f34"/>
                  <a:close/>
                </a:path>
              </a:pathLst>
            </a:custGeom>
            <a:solidFill>
              <a:srgbClr val="FF0000"/>
            </a:solidFill>
            <a:ln w="9363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58758" tIns="82442" rIns="158758" bIns="82442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SimSun" pitchFamily="2"/>
                <a:cs typeface="Mangal" pitchFamily="2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587608" y="5125241"/>
              <a:ext cx="320024" cy="240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Rectangle 534"/>
          <p:cNvSpPr>
            <a:spLocks noChangeAspect="1" noChangeArrowheads="1"/>
          </p:cNvSpPr>
          <p:nvPr/>
        </p:nvSpPr>
        <p:spPr bwMode="auto">
          <a:xfrm>
            <a:off x="-2363281" y="2392479"/>
            <a:ext cx="264994" cy="450089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6" name="Rectangle 534"/>
          <p:cNvSpPr>
            <a:spLocks noChangeAspect="1" noChangeArrowheads="1"/>
          </p:cNvSpPr>
          <p:nvPr/>
        </p:nvSpPr>
        <p:spPr bwMode="auto">
          <a:xfrm>
            <a:off x="-831363" y="5653970"/>
            <a:ext cx="264994" cy="450089"/>
          </a:xfrm>
          <a:prstGeom prst="rect">
            <a:avLst/>
          </a:prstGeom>
          <a:solidFill>
            <a:srgbClr val="FF0000"/>
          </a:solidFill>
          <a:ln w="158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 descr="Image result for steel challenge logos">
            <a:extLst>
              <a:ext uri="{FF2B5EF4-FFF2-40B4-BE49-F238E27FC236}">
                <a16:creationId xmlns:a16="http://schemas.microsoft.com/office/drawing/2014/main" id="{0BDCAE90-EA5F-463D-96DB-3C940F19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135" y="377046"/>
            <a:ext cx="1076065" cy="6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33E6C4-6371-4E73-9F62-A2AB7A1A6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875" y="3655618"/>
            <a:ext cx="4704270" cy="5634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584</Words>
  <Application>Microsoft Office PowerPoint</Application>
  <PresentationFormat>Custom</PresentationFormat>
  <Paragraphs>142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205</cp:revision>
  <cp:lastPrinted>2016-01-15T21:54:08Z</cp:lastPrinted>
  <dcterms:created xsi:type="dcterms:W3CDTF">2002-08-21T12:11:08Z</dcterms:created>
  <dcterms:modified xsi:type="dcterms:W3CDTF">2020-05-01T21:38:08Z</dcterms:modified>
  <cp:category>Shooting</cp:category>
</cp:coreProperties>
</file>