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81980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3D Tetris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the balance beam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30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10 paper, 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3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D43ACE-59C0-4C63-A20D-163DDCD43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968" y="3119381"/>
            <a:ext cx="4629285" cy="6258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65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207</cp:revision>
  <cp:lastPrinted>2016-01-15T21:54:08Z</cp:lastPrinted>
  <dcterms:created xsi:type="dcterms:W3CDTF">2002-08-21T12:11:08Z</dcterms:created>
  <dcterms:modified xsi:type="dcterms:W3CDTF">2019-05-22T19:52:31Z</dcterms:modified>
  <cp:category>Shooting</cp:category>
</cp:coreProperties>
</file>