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4" r:id="rId2"/>
    <p:sldId id="288" r:id="rId3"/>
  </p:sldIdLst>
  <p:sldSz cx="7315200" cy="96012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32E"/>
    <a:srgbClr val="A2DC00"/>
    <a:srgbClr val="6EB480"/>
    <a:srgbClr val="13C984"/>
    <a:srgbClr val="0000FF"/>
    <a:srgbClr val="FF3300"/>
    <a:srgbClr val="FFD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774"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5" tIns="45718" rIns="91435" bIns="45718" rtlCol="0"/>
          <a:lstStyle>
            <a:lvl1pPr algn="r">
              <a:defRPr sz="1200">
                <a:latin typeface="Arial" charset="0"/>
                <a:ea typeface="ＭＳ Ｐゴシック" charset="-128"/>
                <a:cs typeface="+mn-cs"/>
              </a:defRPr>
            </a:lvl1pPr>
          </a:lstStyle>
          <a:p>
            <a:pPr>
              <a:defRPr/>
            </a:pPr>
            <a:fld id="{5AC6D670-253B-428D-9815-6E86A81BA51D}" type="datetimeFigureOut">
              <a:rPr lang="en-US"/>
              <a:pPr>
                <a:defRPr/>
              </a:pPr>
              <a:t>12/5/2019</a:t>
            </a:fld>
            <a:endParaRPr lang="en-US"/>
          </a:p>
        </p:txBody>
      </p:sp>
      <p:sp>
        <p:nvSpPr>
          <p:cNvPr id="4" name="Slide Image Placeholder 3"/>
          <p:cNvSpPr>
            <a:spLocks noGrp="1" noRot="1" noChangeAspect="1"/>
          </p:cNvSpPr>
          <p:nvPr>
            <p:ph type="sldImg" idx="2"/>
          </p:nvPr>
        </p:nvSpPr>
        <p:spPr>
          <a:xfrm>
            <a:off x="2124075" y="685800"/>
            <a:ext cx="2609850" cy="3429000"/>
          </a:xfrm>
          <a:prstGeom prst="rect">
            <a:avLst/>
          </a:prstGeom>
          <a:noFill/>
          <a:ln w="12700">
            <a:solidFill>
              <a:prstClr val="black"/>
            </a:solidFill>
          </a:ln>
        </p:spPr>
        <p:txBody>
          <a:bodyPr vert="horz" lIns="91435" tIns="45718" rIns="91435" bIns="45718"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a:defRPr sz="1200"/>
            </a:lvl1pPr>
          </a:lstStyle>
          <a:p>
            <a:fld id="{FA047EF8-B88D-4A00-9E4B-E03EF2A5EBDF}" type="slidenum">
              <a:rPr lang="en-US" altLang="en-US"/>
              <a:pPr/>
              <a:t>‹#›</a:t>
            </a:fld>
            <a:endParaRPr lang="en-US" altLang="en-US"/>
          </a:p>
        </p:txBody>
      </p:sp>
    </p:spTree>
    <p:extLst>
      <p:ext uri="{BB962C8B-B14F-4D97-AF65-F5344CB8AC3E}">
        <p14:creationId xmlns:p14="http://schemas.microsoft.com/office/powerpoint/2010/main" val="4285382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09" indent="-285734" eaLnBrk="0" hangingPunct="0">
              <a:defRPr>
                <a:solidFill>
                  <a:schemeClr val="tx1"/>
                </a:solidFill>
                <a:latin typeface="Arial" panose="020B0604020202020204" pitchFamily="34" charset="0"/>
                <a:ea typeface="ＭＳ Ｐゴシック" panose="020B0600070205080204" pitchFamily="34" charset="-128"/>
              </a:defRPr>
            </a:lvl2pPr>
            <a:lvl3pPr marL="1142937" indent="-228587" eaLnBrk="0" hangingPunct="0">
              <a:defRPr>
                <a:solidFill>
                  <a:schemeClr val="tx1"/>
                </a:solidFill>
                <a:latin typeface="Arial" panose="020B0604020202020204" pitchFamily="34" charset="0"/>
                <a:ea typeface="ＭＳ Ｐゴシック" panose="020B0600070205080204" pitchFamily="34" charset="-128"/>
              </a:defRPr>
            </a:lvl3pPr>
            <a:lvl4pPr marL="1600112" indent="-228587" eaLnBrk="0" hangingPunct="0">
              <a:defRPr>
                <a:solidFill>
                  <a:schemeClr val="tx1"/>
                </a:solidFill>
                <a:latin typeface="Arial" panose="020B0604020202020204" pitchFamily="34" charset="0"/>
                <a:ea typeface="ＭＳ Ｐゴシック" panose="020B0600070205080204" pitchFamily="34" charset="-128"/>
              </a:defRPr>
            </a:lvl4pPr>
            <a:lvl5pPr marL="2057287" indent="-228587" eaLnBrk="0" hangingPunct="0">
              <a:defRPr>
                <a:solidFill>
                  <a:schemeClr val="tx1"/>
                </a:solidFill>
                <a:latin typeface="Arial" panose="020B0604020202020204" pitchFamily="34" charset="0"/>
                <a:ea typeface="ＭＳ Ｐゴシック" panose="020B0600070205080204" pitchFamily="34" charset="-128"/>
              </a:defRPr>
            </a:lvl5pPr>
            <a:lvl6pPr marL="2514461"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63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8810"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598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D8C0914-212D-4ECC-9E8E-407E0B1F1248}" type="slidenum">
              <a:rPr lang="en-US" altLang="en-US"/>
              <a:pPr eaLnBrk="1" hangingPunct="1"/>
              <a:t>1</a:t>
            </a:fld>
            <a:endParaRPr lang="en-US" altLang="en-US"/>
          </a:p>
        </p:txBody>
      </p:sp>
    </p:spTree>
    <p:extLst>
      <p:ext uri="{BB962C8B-B14F-4D97-AF65-F5344CB8AC3E}">
        <p14:creationId xmlns:p14="http://schemas.microsoft.com/office/powerpoint/2010/main" val="234983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3C391F-2397-4EFE-8734-AE1168EFE984}" type="slidenum">
              <a:rPr lang="en-US" altLang="en-US"/>
              <a:pPr/>
              <a:t>‹#›</a:t>
            </a:fld>
            <a:endParaRPr lang="en-US" altLang="en-US"/>
          </a:p>
        </p:txBody>
      </p:sp>
    </p:spTree>
    <p:extLst>
      <p:ext uri="{BB962C8B-B14F-4D97-AF65-F5344CB8AC3E}">
        <p14:creationId xmlns:p14="http://schemas.microsoft.com/office/powerpoint/2010/main" val="246893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4BF3FC8-C5FA-4FD8-A8B0-317D401982BB}" type="slidenum">
              <a:rPr lang="en-US" altLang="en-US"/>
              <a:pPr/>
              <a:t>‹#›</a:t>
            </a:fld>
            <a:endParaRPr lang="en-US" altLang="en-US"/>
          </a:p>
        </p:txBody>
      </p:sp>
    </p:spTree>
    <p:extLst>
      <p:ext uri="{BB962C8B-B14F-4D97-AF65-F5344CB8AC3E}">
        <p14:creationId xmlns:p14="http://schemas.microsoft.com/office/powerpoint/2010/main" val="389089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CBDAE8C-95AB-4E83-9532-B33BAF68C759}" type="slidenum">
              <a:rPr lang="en-US" altLang="en-US"/>
              <a:pPr/>
              <a:t>‹#›</a:t>
            </a:fld>
            <a:endParaRPr lang="en-US" altLang="en-US"/>
          </a:p>
        </p:txBody>
      </p:sp>
    </p:spTree>
    <p:extLst>
      <p:ext uri="{BB962C8B-B14F-4D97-AF65-F5344CB8AC3E}">
        <p14:creationId xmlns:p14="http://schemas.microsoft.com/office/powerpoint/2010/main" val="394024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B04F048-2965-4C5B-B47F-ECE7ADE520A1}" type="slidenum">
              <a:rPr lang="en-US" altLang="en-US"/>
              <a:pPr/>
              <a:t>‹#›</a:t>
            </a:fld>
            <a:endParaRPr lang="en-US" altLang="en-US"/>
          </a:p>
        </p:txBody>
      </p:sp>
    </p:spTree>
    <p:extLst>
      <p:ext uri="{BB962C8B-B14F-4D97-AF65-F5344CB8AC3E}">
        <p14:creationId xmlns:p14="http://schemas.microsoft.com/office/powerpoint/2010/main" val="371042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789D00-FD34-4D32-9E95-64146662CC72}" type="slidenum">
              <a:rPr lang="en-US" altLang="en-US"/>
              <a:pPr/>
              <a:t>‹#›</a:t>
            </a:fld>
            <a:endParaRPr lang="en-US" altLang="en-US"/>
          </a:p>
        </p:txBody>
      </p:sp>
    </p:spTree>
    <p:extLst>
      <p:ext uri="{BB962C8B-B14F-4D97-AF65-F5344CB8AC3E}">
        <p14:creationId xmlns:p14="http://schemas.microsoft.com/office/powerpoint/2010/main" val="81292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8F2F13A-F27E-47F9-831E-80C0569FCDAD}" type="slidenum">
              <a:rPr lang="en-US" altLang="en-US"/>
              <a:pPr/>
              <a:t>‹#›</a:t>
            </a:fld>
            <a:endParaRPr lang="en-US" altLang="en-US"/>
          </a:p>
        </p:txBody>
      </p:sp>
    </p:spTree>
    <p:extLst>
      <p:ext uri="{BB962C8B-B14F-4D97-AF65-F5344CB8AC3E}">
        <p14:creationId xmlns:p14="http://schemas.microsoft.com/office/powerpoint/2010/main" val="348094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E0EE2A-3D02-4D2C-8A24-F93C33868179}" type="slidenum">
              <a:rPr lang="en-US" altLang="en-US"/>
              <a:pPr/>
              <a:t>‹#›</a:t>
            </a:fld>
            <a:endParaRPr lang="en-US" altLang="en-US"/>
          </a:p>
        </p:txBody>
      </p:sp>
    </p:spTree>
    <p:extLst>
      <p:ext uri="{BB962C8B-B14F-4D97-AF65-F5344CB8AC3E}">
        <p14:creationId xmlns:p14="http://schemas.microsoft.com/office/powerpoint/2010/main" val="246799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CD209F9-2077-4338-9B24-EB225E387EA0}" type="slidenum">
              <a:rPr lang="en-US" altLang="en-US"/>
              <a:pPr/>
              <a:t>‹#›</a:t>
            </a:fld>
            <a:endParaRPr lang="en-US" altLang="en-US"/>
          </a:p>
        </p:txBody>
      </p:sp>
    </p:spTree>
    <p:extLst>
      <p:ext uri="{BB962C8B-B14F-4D97-AF65-F5344CB8AC3E}">
        <p14:creationId xmlns:p14="http://schemas.microsoft.com/office/powerpoint/2010/main" val="166626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BAA1AA7-DEEC-4D20-95D0-AF1824F715D0}" type="slidenum">
              <a:rPr lang="en-US" altLang="en-US"/>
              <a:pPr/>
              <a:t>‹#›</a:t>
            </a:fld>
            <a:endParaRPr lang="en-US" altLang="en-US"/>
          </a:p>
        </p:txBody>
      </p:sp>
    </p:spTree>
    <p:extLst>
      <p:ext uri="{BB962C8B-B14F-4D97-AF65-F5344CB8AC3E}">
        <p14:creationId xmlns:p14="http://schemas.microsoft.com/office/powerpoint/2010/main" val="119158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FBC847F-FBEE-49DD-B75D-EA8B80623A8B}" type="slidenum">
              <a:rPr lang="en-US" altLang="en-US"/>
              <a:pPr/>
              <a:t>‹#›</a:t>
            </a:fld>
            <a:endParaRPr lang="en-US" altLang="en-US"/>
          </a:p>
        </p:txBody>
      </p:sp>
    </p:spTree>
    <p:extLst>
      <p:ext uri="{BB962C8B-B14F-4D97-AF65-F5344CB8AC3E}">
        <p14:creationId xmlns:p14="http://schemas.microsoft.com/office/powerpoint/2010/main" val="69557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D4F937-0CC9-4849-9BE2-3B60A20EEB57}" type="slidenum">
              <a:rPr lang="en-US" altLang="en-US"/>
              <a:pPr/>
              <a:t>‹#›</a:t>
            </a:fld>
            <a:endParaRPr lang="en-US" altLang="en-US"/>
          </a:p>
        </p:txBody>
      </p:sp>
    </p:spTree>
    <p:extLst>
      <p:ext uri="{BB962C8B-B14F-4D97-AF65-F5344CB8AC3E}">
        <p14:creationId xmlns:p14="http://schemas.microsoft.com/office/powerpoint/2010/main" val="16260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DEFE8711-5BC4-40A5-ABA4-6B0D0BEF41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2663718347"/>
              </p:ext>
            </p:extLst>
          </p:nvPr>
        </p:nvGraphicFramePr>
        <p:xfrm>
          <a:off x="180474" y="223710"/>
          <a:ext cx="7025777" cy="2877827"/>
        </p:xfrm>
        <a:graphic>
          <a:graphicData uri="http://schemas.openxmlformats.org/drawingml/2006/table">
            <a:tbl>
              <a:tblPr/>
              <a:tblGrid>
                <a:gridCol w="1080248">
                  <a:extLst>
                    <a:ext uri="{9D8B030D-6E8A-4147-A177-3AD203B41FA5}">
                      <a16:colId xmlns:a16="http://schemas.microsoft.com/office/drawing/2014/main" val="20000"/>
                    </a:ext>
                  </a:extLst>
                </a:gridCol>
                <a:gridCol w="2356108">
                  <a:extLst>
                    <a:ext uri="{9D8B030D-6E8A-4147-A177-3AD203B41FA5}">
                      <a16:colId xmlns:a16="http://schemas.microsoft.com/office/drawing/2014/main" val="20001"/>
                    </a:ext>
                  </a:extLst>
                </a:gridCol>
                <a:gridCol w="2587935">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73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Dothan Gun Club – USPSA Match</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Tetris</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 Drew Coleman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 </a:t>
                      </a:r>
                      <a:r>
                        <a:rPr lang="en-US" sz="1100" b="1" i="0" u="none" strike="noStrike" kern="1200" cap="none" spc="0" baseline="0" dirty="0">
                          <a:solidFill>
                            <a:srgbClr val="000000"/>
                          </a:solidFill>
                          <a:uFillTx/>
                          <a:latin typeface="Arial" pitchFamily="34"/>
                          <a:ea typeface="Arial" pitchFamily="34"/>
                          <a:cs typeface="Arial" pitchFamily="34"/>
                        </a:rPr>
                        <a:t>Standing with both feet outside the shooting area, wrists below belt</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6" marB="3657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3614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defRPr/>
                      </a:pPr>
                      <a:r>
                        <a:rPr lang="en-US" sz="1100" b="1" i="0" u="none" strike="noStrike" kern="1200" cap="none" spc="0" baseline="0" dirty="0">
                          <a:solidFill>
                            <a:srgbClr val="000000"/>
                          </a:solidFill>
                          <a:uFillTx/>
                          <a:latin typeface="Arial" pitchFamily="34"/>
                          <a:ea typeface="Arial" pitchFamily="34"/>
                          <a:cs typeface="Arial" pitchFamily="34"/>
                        </a:rPr>
                        <a:t>GUN READY CONDITION : Pistol loaded and holstered. PCC loaded, held with both hands, buttstock on belt, safety on.</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32" marB="2743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Comstock, 26 rounds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12 paper, 2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 on paper, steel until down</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last shot</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RULES: </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669617">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Engage targets as they become available from within the fault lines.</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84" name="Picture 1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6" y="223710"/>
            <a:ext cx="696891" cy="950306"/>
          </a:xfrm>
          <a:prstGeom prst="rect">
            <a:avLst/>
          </a:prstGeom>
        </p:spPr>
      </p:pic>
      <p:pic>
        <p:nvPicPr>
          <p:cNvPr id="185" name="Picture 184"/>
          <p:cNvPicPr>
            <a:picLocks noChangeAspect="1"/>
          </p:cNvPicPr>
          <p:nvPr/>
        </p:nvPicPr>
        <p:blipFill>
          <a:blip r:embed="rId4">
            <a:lum bright="-50000"/>
            <a:alphaModFix/>
          </a:blip>
          <a:srcRect/>
          <a:stretch>
            <a:fillRect/>
          </a:stretch>
        </p:blipFill>
        <p:spPr bwMode="auto">
          <a:xfrm>
            <a:off x="6371772" y="223710"/>
            <a:ext cx="834479" cy="83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12477FA0-B93D-437D-AB54-85EEB0B8BA87}"/>
              </a:ext>
            </a:extLst>
          </p:cNvPr>
          <p:cNvPicPr>
            <a:picLocks noChangeAspect="1"/>
          </p:cNvPicPr>
          <p:nvPr/>
        </p:nvPicPr>
        <p:blipFill>
          <a:blip r:embed="rId5"/>
          <a:stretch>
            <a:fillRect/>
          </a:stretch>
        </p:blipFill>
        <p:spPr>
          <a:xfrm>
            <a:off x="180474" y="3773020"/>
            <a:ext cx="7025777" cy="21434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2" y="384561"/>
            <a:ext cx="6699903" cy="4801314"/>
          </a:xfrm>
          <a:prstGeom prst="rect">
            <a:avLst/>
          </a:prstGeom>
          <a:noFill/>
        </p:spPr>
        <p:txBody>
          <a:bodyPr wrap="square" rtlCol="0">
            <a:spAutoFit/>
          </a:bodyPr>
          <a:lstStyle/>
          <a:p>
            <a:pPr algn="ctr"/>
            <a:r>
              <a:rPr lang="en-US" b="1" dirty="0"/>
              <a:t>Tetris</a:t>
            </a:r>
          </a:p>
          <a:p>
            <a:pPr algn="ctr"/>
            <a:r>
              <a:rPr lang="en-US" b="1" dirty="0"/>
              <a:t>Written Stage Briefing</a:t>
            </a:r>
          </a:p>
          <a:p>
            <a:r>
              <a:rPr lang="en-US" dirty="0"/>
              <a:t>Tetris is a 26 round, 130 point, Comstock field course. There are twelve USPSA targets and two mini poppers. The best two hits on paper will score, and steel must fall to score. The start signal is audible.</a:t>
            </a:r>
          </a:p>
          <a:p>
            <a:endParaRPr lang="en-US" dirty="0"/>
          </a:p>
          <a:p>
            <a:r>
              <a:rPr lang="en-US" dirty="0"/>
              <a:t>Handgun start position is standing with both feet outside the shooting area, wrists below belt. Handgun is loaded and holstered.</a:t>
            </a:r>
          </a:p>
          <a:p>
            <a:endParaRPr lang="en-US" dirty="0"/>
          </a:p>
          <a:p>
            <a:r>
              <a:rPr lang="en-US" dirty="0"/>
              <a:t>PCC start position is standing with both feet outside the shooting area. Loaded carbine is held with both hands, buttstock on belt, safety on.</a:t>
            </a:r>
          </a:p>
          <a:p>
            <a:endParaRPr lang="en-US" dirty="0"/>
          </a:p>
          <a:p>
            <a:r>
              <a:rPr lang="en-US" dirty="0"/>
              <a:t>On start signal, engage targets as they become available from within the shooting area.</a:t>
            </a:r>
          </a:p>
        </p:txBody>
      </p:sp>
    </p:spTree>
    <p:extLst>
      <p:ext uri="{BB962C8B-B14F-4D97-AF65-F5344CB8AC3E}">
        <p14:creationId xmlns:p14="http://schemas.microsoft.com/office/powerpoint/2010/main" val="25362530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1465</TotalTime>
  <Words>191</Words>
  <Application>Microsoft Office PowerPoint</Application>
  <PresentationFormat>Custom</PresentationFormat>
  <Paragraphs>21</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Default Design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Drew Coleman</cp:lastModifiedBy>
  <cp:revision>210</cp:revision>
  <cp:lastPrinted>2016-01-15T21:54:08Z</cp:lastPrinted>
  <dcterms:created xsi:type="dcterms:W3CDTF">2002-08-21T12:11:08Z</dcterms:created>
  <dcterms:modified xsi:type="dcterms:W3CDTF">2019-12-05T21:59:13Z</dcterms:modified>
  <cp:category>Shooting</cp:category>
</cp:coreProperties>
</file>