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30656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Don’t Trip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X’s, wrists below belt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loaded, buttstock on belt, weak hand relaxed at side.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4 paper,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BA219E-F8A1-41A4-8D1D-F1A35A9D1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020" y="3172893"/>
            <a:ext cx="4246271" cy="62045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72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207</cp:revision>
  <cp:lastPrinted>2016-01-15T21:54:08Z</cp:lastPrinted>
  <dcterms:created xsi:type="dcterms:W3CDTF">2002-08-21T12:11:08Z</dcterms:created>
  <dcterms:modified xsi:type="dcterms:W3CDTF">2019-08-27T20:57:44Z</dcterms:modified>
  <cp:category>Shooting</cp:category>
</cp:coreProperties>
</file>