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A5D49-76C3-4691-8852-4C6982AB7CD6}" v="14" dt="2022-04-21T18:34:08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322" y="4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17234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Bermuda Triangle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Eric Henwood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/>
                          <a:cs typeface="Times New Roman"/>
                        </a:rPr>
                        <a:t>32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/>
                          <a:cs typeface="Times New Roman"/>
                        </a:rPr>
                        <a:t>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mini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13 targets (10 + 3 NS)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C36985-F0B0-441A-AC7D-0C9883BE9D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6" y="3456699"/>
            <a:ext cx="7073504" cy="46132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Bermuda Triangle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>
                <a:latin typeface="Arial"/>
                <a:ea typeface="ＭＳ Ｐゴシック"/>
                <a:cs typeface="Arial"/>
              </a:rPr>
              <a:t>Bermuda Triangle is a 32 round, 110-point, Comstock course of fire. There are 10 USPSA targets and 2 steel. The best 3 hits on cardboard will score and steel must fall to score.</a:t>
            </a:r>
          </a:p>
          <a:p>
            <a:endParaRPr lang="en-US" dirty="0"/>
          </a:p>
          <a:p>
            <a:r>
              <a:rPr lang="en-US" dirty="0"/>
              <a:t>Handgun start position is anywhere completely outside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anywhere completely outside the shooting area, stock on belt. Loaded carbine is held with both hands.</a:t>
            </a:r>
          </a:p>
          <a:p>
            <a:endParaRPr lang="en-US" dirty="0"/>
          </a:p>
          <a:p>
            <a:r>
              <a:rPr lang="en-US" dirty="0"/>
              <a:t>On the audible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141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219</cp:revision>
  <cp:lastPrinted>2016-01-15T21:54:08Z</cp:lastPrinted>
  <dcterms:created xsi:type="dcterms:W3CDTF">2002-08-21T12:11:08Z</dcterms:created>
  <dcterms:modified xsi:type="dcterms:W3CDTF">2022-04-21T18:34:29Z</dcterms:modified>
  <cp:category>Shooting</cp:category>
</cp:coreProperties>
</file>