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00269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Four and Four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 popper, 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Red stitch 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FD95B-4B4D-4770-B04B-9A0F0D902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905" y="3329453"/>
            <a:ext cx="4823390" cy="604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Four and Four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Four and Four is a 12 round, 60 point, Comstock speed shoot. The best 4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pepper popper, and remains visible at rest.</a:t>
            </a:r>
          </a:p>
          <a:p>
            <a:endParaRPr lang="en-US" dirty="0"/>
          </a:p>
          <a:p>
            <a:r>
              <a:rPr lang="en-US" dirty="0"/>
              <a:t>Handgun start position is inside shooting area with fingers touching ears or ear pro.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the steel OR the paper targets, perform a mandatory reload, and engage the remaining array.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162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219</cp:revision>
  <cp:lastPrinted>2016-01-15T21:54:08Z</cp:lastPrinted>
  <dcterms:created xsi:type="dcterms:W3CDTF">2002-08-21T12:11:08Z</dcterms:created>
  <dcterms:modified xsi:type="dcterms:W3CDTF">2021-07-20T14:26:32Z</dcterms:modified>
  <cp:category>Shooting</cp:category>
</cp:coreProperties>
</file>