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526996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Short and Simple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toes touching rearmost </a:t>
                      </a:r>
                      <a:r>
                        <a:rPr lang="en-US" sz="1100" b="1" i="0" u="none" strike="noStrike" kern="1200" cap="none" spc="0" baseline="0" dirty="0" err="1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faultline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, wrists below belt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loaded, buttstock on belt, safety on.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12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paper, 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C3155B-EAEB-4A5D-BAF7-65F99A322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44" y="3196206"/>
            <a:ext cx="5532836" cy="60426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2" y="384561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Short and Simple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Short and Simple is a 12 round, 60 point, Comstock short course. There are six USPSA targets. The best two hits on paper will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standing with toes touching the rearmost fault line, outside the shooting area, wrists below belt. Handgun is loaded and holstered</a:t>
            </a:r>
          </a:p>
          <a:p>
            <a:endParaRPr lang="en-US" dirty="0"/>
          </a:p>
          <a:p>
            <a:r>
              <a:rPr lang="en-US" dirty="0"/>
              <a:t>PCC start position start position is standing with toes touching the rearmost fault line, outside the shooting area, buttstock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start signal, engage targets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187</Words>
  <Application>Microsoft Office PowerPoint</Application>
  <PresentationFormat>Custom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209</cp:revision>
  <cp:lastPrinted>2016-01-15T21:54:08Z</cp:lastPrinted>
  <dcterms:created xsi:type="dcterms:W3CDTF">2002-08-21T12:11:08Z</dcterms:created>
  <dcterms:modified xsi:type="dcterms:W3CDTF">2019-11-22T16:24:32Z</dcterms:modified>
  <cp:category>Shooting</cp:category>
</cp:coreProperties>
</file>