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46958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Spray and Pray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11 USPSA targets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10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short walls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6 short target sticks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045F77-60AF-4F43-9FD8-BFEFBC58F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6" y="3734515"/>
            <a:ext cx="7025776" cy="17255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Spray and Pray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Spray and Pray is a 22 round, 110 point, Comstock field course. There are 11 USPSA targets. The best 2 hits on paper will score. The start is audible.</a:t>
            </a:r>
          </a:p>
          <a:p>
            <a:endParaRPr lang="en-US" dirty="0"/>
          </a:p>
          <a:p>
            <a:r>
              <a:rPr lang="en-US" dirty="0"/>
              <a:t>Handgun start position is feet on X’s, palms flat on top of wall in front of you. Handgun is unloaded and holstered.</a:t>
            </a:r>
          </a:p>
          <a:p>
            <a:endParaRPr lang="en-US" dirty="0"/>
          </a:p>
          <a:p>
            <a:r>
              <a:rPr lang="en-US" dirty="0"/>
              <a:t>PCC start position is feet on X’s, barrel touching top of wall in front of you. Unloaded carbine is held with both hands, safety on.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145</Words>
  <Application>Microsoft Office PowerPoint</Application>
  <PresentationFormat>Custom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2020-06-30T21:08:55Z</dcterms:modified>
  <cp:category>Shooting</cp:category>
</cp:coreProperties>
</file>