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095681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Home Plate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14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6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colt popper, 1 USPSA mini popper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7 wall feet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medium fault lines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AF21FA-4FA8-4AAB-A770-7876FCDA8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778" y="3182464"/>
            <a:ext cx="4899171" cy="63188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Home Plate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Home Plate is a 14 round, 70 point, Comstock medium course. There are 6 USPSA targets, 1 colt popper, and 1 USPSA mini popper. The best two hits on paper will score. The start signal is audible.</a:t>
            </a:r>
          </a:p>
          <a:p>
            <a:endParaRPr lang="en-US" dirty="0"/>
          </a:p>
          <a:p>
            <a:r>
              <a:rPr lang="en-US" dirty="0"/>
              <a:t>Handgun start position is both feet on X’s,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both feet on X’s. Loaded carbine is held with both hands, stock on belt, safety on.</a:t>
            </a:r>
          </a:p>
          <a:p>
            <a:endParaRPr lang="en-US" dirty="0"/>
          </a:p>
          <a:p>
            <a:r>
              <a:rPr lang="en-US" dirty="0"/>
              <a:t>On start signal, engage targets as they become available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146</Words>
  <Application>Microsoft Office PowerPoint</Application>
  <PresentationFormat>Custom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215</cp:revision>
  <cp:lastPrinted>2016-01-15T21:54:08Z</cp:lastPrinted>
  <dcterms:created xsi:type="dcterms:W3CDTF">2002-08-21T12:11:08Z</dcterms:created>
  <dcterms:modified xsi:type="dcterms:W3CDTF">2020-07-03T17:50:05Z</dcterms:modified>
  <cp:category>Shooting</cp:category>
</cp:coreProperties>
</file>