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5" r:id="rId3"/>
    <p:sldId id="276" r:id="rId4"/>
    <p:sldId id="277" r:id="rId5"/>
    <p:sldId id="278" r:id="rId6"/>
    <p:sldId id="279" r:id="rId7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44" y="114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99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78394"/>
              </p:ext>
            </p:extLst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7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4" y="223710"/>
          <a:ext cx="7025777" cy="4063680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Outer Limits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Starting in weak side shooting box (right handed shooters in left box, left handed in right box)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4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a plate from the wrong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shooting box will be scored as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a miss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Engage the 25 and 35 yard targets on the weak side of the center line, move to the center box and engage the remaining targets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plus stop plate.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2CC77-3D4D-438F-AA63-D23C9456E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060" y="4434706"/>
            <a:ext cx="4613080" cy="49156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Pendulum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085735-75AB-46B8-8D0D-86CEBE2FA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976" y="3689281"/>
            <a:ext cx="5117248" cy="5484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4" y="223710"/>
          <a:ext cx="7025777" cy="378326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Showdown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either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 two strings from one box, and three from the other. Movement is not on the clock and shooter may choose when to move. Shooting more than three strings from a single box will be a reshoot until they move to the next box.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A34D08-A2EA-4754-8BD5-83392CB17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91" y="4073743"/>
            <a:ext cx="5122217" cy="53240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Speed Option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F04598-38D5-4554-9D93-3B06DCBDD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91" y="3786930"/>
            <a:ext cx="5298617" cy="5629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661</Words>
  <Application>Microsoft Office PowerPoint</Application>
  <PresentationFormat>Custom</PresentationFormat>
  <Paragraphs>146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206</cp:revision>
  <cp:lastPrinted>2016-01-15T21:54:08Z</cp:lastPrinted>
  <dcterms:created xsi:type="dcterms:W3CDTF">2002-08-21T12:11:08Z</dcterms:created>
  <dcterms:modified xsi:type="dcterms:W3CDTF">2020-07-03T21:48:15Z</dcterms:modified>
  <cp:category>Shooting</cp:category>
</cp:coreProperties>
</file>