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750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00727"/>
              </p:ext>
            </p:extLst>
          </p:nvPr>
        </p:nvGraphicFramePr>
        <p:xfrm>
          <a:off x="180474" y="223710"/>
          <a:ext cx="7025777" cy="278016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Tea @ 1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Drew Coleman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</a:t>
                      </a: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Standing with both feet heels on X’s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 : Firearm unloaded on barrel. </a:t>
                      </a:r>
                      <a:r>
                        <a:rPr lang="en-US" sz="11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Mags must be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Comstock, 12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paper, 7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1 on paper, steel until down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targets as they become available from within the fault lines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79" cy="8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758AAA-01F0-4F1C-B515-26126F9FA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248" y="3101537"/>
            <a:ext cx="4774451" cy="6392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62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203</cp:revision>
  <cp:lastPrinted>2016-01-15T21:54:08Z</cp:lastPrinted>
  <dcterms:created xsi:type="dcterms:W3CDTF">2002-08-21T12:11:08Z</dcterms:created>
  <dcterms:modified xsi:type="dcterms:W3CDTF">2019-05-21T21:00:07Z</dcterms:modified>
  <cp:category>Shooting</cp:category>
</cp:coreProperties>
</file>