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91792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wrists below belt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held with both hands,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X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Name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Description.</a:t>
            </a:r>
          </a:p>
          <a:p>
            <a:endParaRPr lang="en-US" dirty="0"/>
          </a:p>
          <a:p>
            <a:r>
              <a:rPr lang="en-US"/>
              <a:t>Handgun </a:t>
            </a:r>
            <a:r>
              <a:rPr lang="en-US" dirty="0"/>
              <a:t>start position</a:t>
            </a:r>
          </a:p>
          <a:p>
            <a:endParaRPr lang="en-US" dirty="0"/>
          </a:p>
          <a:p>
            <a:r>
              <a:rPr lang="en-US" dirty="0"/>
              <a:t>PCC start position</a:t>
            </a:r>
          </a:p>
          <a:p>
            <a:endParaRPr lang="en-US" dirty="0"/>
          </a:p>
          <a:p>
            <a:r>
              <a:rPr lang="en-US" dirty="0"/>
              <a:t>Stage Procedure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90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209</cp:revision>
  <cp:lastPrinted>2016-01-15T21:54:08Z</cp:lastPrinted>
  <dcterms:created xsi:type="dcterms:W3CDTF">2002-08-21T12:11:08Z</dcterms:created>
  <dcterms:modified xsi:type="dcterms:W3CDTF">2019-11-27T21:10:56Z</dcterms:modified>
  <cp:category>Shooting</cp:category>
</cp:coreProperties>
</file>