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924" y="114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22645"/>
              </p:ext>
            </p:extLst>
          </p:nvPr>
        </p:nvGraphicFramePr>
        <p:xfrm>
          <a:off x="180474" y="223710"/>
          <a:ext cx="7025777" cy="4042925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 Standing at Position Marker P1 or standing in shooting box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itchFamily="34"/>
                          <a:ea typeface="ＭＳ Ｐゴシック" pitchFamily="-112" charset="-128"/>
                          <a:cs typeface="Arial" pitchFamily="34"/>
                        </a:rPr>
                        <a:t>      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itchFamily="34"/>
                          <a:ea typeface="ＭＳ Ｐゴシック" pitchFamily="-112" charset="-128"/>
                          <a:cs typeface="Arial" pitchFamily="34"/>
                        </a:rPr>
                        <a:t>         </a:t>
                      </a:r>
                      <a:r>
                        <a:rPr kumimoji="0" lang="en-US" sz="11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itchFamily="34"/>
                          <a:ea typeface="ＭＳ Ｐゴシック" pitchFamily="-112" charset="-128"/>
                          <a:cs typeface="Arial" pitchFamily="34"/>
                        </a:rPr>
                        <a:t>RF OR PCC          – 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itchFamily="34"/>
                          <a:ea typeface="ＭＳ Ｐゴシック" pitchFamily="-112" charset="-128"/>
                          <a:cs typeface="Arial" pitchFamily="34"/>
                        </a:rPr>
                        <a:t>loaded, held at low-ready,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itchFamily="34"/>
                          <a:ea typeface="ＭＳ Ｐゴシック" pitchFamily="-112" charset="-128"/>
                          <a:cs typeface="Arial" pitchFamily="34"/>
                        </a:rPr>
                        <a:t>                                            aimed at the orange X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CF Pistol              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itchFamily="34"/>
                          <a:ea typeface="ＭＳ Ｐゴシック" pitchFamily="-112" charset="-128"/>
                          <a:cs typeface="Arial" pitchFamily="34"/>
                        </a:rPr>
                        <a:t>– loaded and holstered,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itchFamily="34"/>
                          <a:ea typeface="ＭＳ Ｐゴシック" pitchFamily="-112" charset="-128"/>
                          <a:cs typeface="Arial" pitchFamily="34"/>
                        </a:rPr>
                        <a:t>                                            hands and wrists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itchFamily="34"/>
                          <a:ea typeface="ＭＳ Ｐゴシック" pitchFamily="-112" charset="-128"/>
                          <a:cs typeface="Arial" pitchFamily="34"/>
                        </a:rPr>
                        <a:t>                                            above shoulders in the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itchFamily="34"/>
                          <a:ea typeface="ＭＳ Ｐゴシック" pitchFamily="-112" charset="-128"/>
                          <a:cs typeface="Arial" pitchFamily="34"/>
                        </a:rPr>
                        <a:t>                                           “surrender position”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4559302" y="9294813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4559302" y="9291638"/>
            <a:ext cx="1588" cy="3175"/>
          </a:xfrm>
          <a:prstGeom prst="lin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4560889" y="9290050"/>
            <a:ext cx="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47" name="Group 519"/>
          <p:cNvGrpSpPr>
            <a:grpSpLocks/>
          </p:cNvGrpSpPr>
          <p:nvPr/>
        </p:nvGrpSpPr>
        <p:grpSpPr bwMode="auto">
          <a:xfrm flipH="1">
            <a:off x="-3767393" y="3007416"/>
            <a:ext cx="311150" cy="487362"/>
            <a:chOff x="3742" y="1056"/>
            <a:chExt cx="196" cy="307"/>
          </a:xfrm>
        </p:grpSpPr>
        <p:grpSp>
          <p:nvGrpSpPr>
            <p:cNvPr id="148" name="Group 520"/>
            <p:cNvGrpSpPr>
              <a:grpSpLocks/>
            </p:cNvGrpSpPr>
            <p:nvPr/>
          </p:nvGrpSpPr>
          <p:grpSpPr bwMode="auto">
            <a:xfrm>
              <a:off x="3742" y="1164"/>
              <a:ext cx="196" cy="199"/>
              <a:chOff x="3176" y="1817"/>
              <a:chExt cx="196" cy="199"/>
            </a:xfrm>
          </p:grpSpPr>
          <p:grpSp>
            <p:nvGrpSpPr>
              <p:cNvPr id="152" name="Group 521"/>
              <p:cNvGrpSpPr>
                <a:grpSpLocks/>
              </p:cNvGrpSpPr>
              <p:nvPr/>
            </p:nvGrpSpPr>
            <p:grpSpPr bwMode="auto">
              <a:xfrm>
                <a:off x="3176" y="1940"/>
                <a:ext cx="196" cy="76"/>
                <a:chOff x="2895" y="2462"/>
                <a:chExt cx="306" cy="97"/>
              </a:xfrm>
            </p:grpSpPr>
            <p:grpSp>
              <p:nvGrpSpPr>
                <p:cNvPr id="154" name="Group 522"/>
                <p:cNvGrpSpPr>
                  <a:grpSpLocks/>
                </p:cNvGrpSpPr>
                <p:nvPr/>
              </p:nvGrpSpPr>
              <p:grpSpPr bwMode="auto">
                <a:xfrm>
                  <a:off x="2895" y="2462"/>
                  <a:ext cx="77" cy="97"/>
                  <a:chOff x="7916" y="7287"/>
                  <a:chExt cx="727" cy="951"/>
                </a:xfrm>
              </p:grpSpPr>
              <p:sp>
                <p:nvSpPr>
                  <p:cNvPr id="160" name="Freeform 523"/>
                  <p:cNvSpPr>
                    <a:spLocks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524"/>
                  <p:cNvSpPr>
                    <a:spLocks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525"/>
                  <p:cNvSpPr>
                    <a:spLocks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5" name="AutoShape 526"/>
                <p:cNvSpPr>
                  <a:spLocks noChangeArrowheads="1"/>
                </p:cNvSpPr>
                <p:nvPr/>
              </p:nvSpPr>
              <p:spPr bwMode="auto">
                <a:xfrm>
                  <a:off x="2940" y="2497"/>
                  <a:ext cx="222" cy="23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" name="Group 527"/>
                <p:cNvGrpSpPr>
                  <a:grpSpLocks/>
                </p:cNvGrpSpPr>
                <p:nvPr/>
              </p:nvGrpSpPr>
              <p:grpSpPr bwMode="auto">
                <a:xfrm>
                  <a:off x="3124" y="2462"/>
                  <a:ext cx="77" cy="97"/>
                  <a:chOff x="7916" y="7287"/>
                  <a:chExt cx="727" cy="951"/>
                </a:xfrm>
              </p:grpSpPr>
              <p:sp>
                <p:nvSpPr>
                  <p:cNvPr id="157" name="Freeform 528"/>
                  <p:cNvSpPr>
                    <a:spLocks/>
                  </p:cNvSpPr>
                  <p:nvPr/>
                </p:nvSpPr>
                <p:spPr bwMode="auto">
                  <a:xfrm>
                    <a:off x="7928" y="7290"/>
                    <a:ext cx="712" cy="795"/>
                  </a:xfrm>
                  <a:custGeom>
                    <a:avLst/>
                    <a:gdLst>
                      <a:gd name="T0" fmla="*/ 585 w 712"/>
                      <a:gd name="T1" fmla="*/ 0 h 795"/>
                      <a:gd name="T2" fmla="*/ 0 w 712"/>
                      <a:gd name="T3" fmla="*/ 788 h 795"/>
                      <a:gd name="T4" fmla="*/ 135 w 712"/>
                      <a:gd name="T5" fmla="*/ 795 h 795"/>
                      <a:gd name="T6" fmla="*/ 712 w 712"/>
                      <a:gd name="T7" fmla="*/ 0 h 795"/>
                      <a:gd name="T8" fmla="*/ 585 w 712"/>
                      <a:gd name="T9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2" h="795">
                        <a:moveTo>
                          <a:pt x="585" y="0"/>
                        </a:moveTo>
                        <a:lnTo>
                          <a:pt x="0" y="788"/>
                        </a:lnTo>
                        <a:lnTo>
                          <a:pt x="135" y="795"/>
                        </a:lnTo>
                        <a:lnTo>
                          <a:pt x="712" y="0"/>
                        </a:lnTo>
                        <a:lnTo>
                          <a:pt x="585" y="0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529"/>
                  <p:cNvSpPr>
                    <a:spLocks/>
                  </p:cNvSpPr>
                  <p:nvPr/>
                </p:nvSpPr>
                <p:spPr bwMode="auto">
                  <a:xfrm>
                    <a:off x="7916" y="8076"/>
                    <a:ext cx="145" cy="162"/>
                  </a:xfrm>
                  <a:custGeom>
                    <a:avLst/>
                    <a:gdLst>
                      <a:gd name="T0" fmla="*/ 0 w 129"/>
                      <a:gd name="T1" fmla="*/ 0 h 162"/>
                      <a:gd name="T2" fmla="*/ 0 w 129"/>
                      <a:gd name="T3" fmla="*/ 162 h 162"/>
                      <a:gd name="T4" fmla="*/ 129 w 129"/>
                      <a:gd name="T5" fmla="*/ 162 h 162"/>
                      <a:gd name="T6" fmla="*/ 129 w 129"/>
                      <a:gd name="T7" fmla="*/ 6 h 162"/>
                      <a:gd name="T8" fmla="*/ 0 w 129"/>
                      <a:gd name="T9" fmla="*/ 0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" h="162">
                        <a:moveTo>
                          <a:pt x="0" y="0"/>
                        </a:moveTo>
                        <a:lnTo>
                          <a:pt x="0" y="162"/>
                        </a:lnTo>
                        <a:lnTo>
                          <a:pt x="129" y="162"/>
                        </a:lnTo>
                        <a:lnTo>
                          <a:pt x="129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530"/>
                  <p:cNvSpPr>
                    <a:spLocks/>
                  </p:cNvSpPr>
                  <p:nvPr/>
                </p:nvSpPr>
                <p:spPr bwMode="auto">
                  <a:xfrm>
                    <a:off x="8061" y="7287"/>
                    <a:ext cx="582" cy="951"/>
                  </a:xfrm>
                  <a:custGeom>
                    <a:avLst/>
                    <a:gdLst>
                      <a:gd name="T0" fmla="*/ 0 w 582"/>
                      <a:gd name="T1" fmla="*/ 795 h 951"/>
                      <a:gd name="T2" fmla="*/ 582 w 582"/>
                      <a:gd name="T3" fmla="*/ 0 h 951"/>
                      <a:gd name="T4" fmla="*/ 579 w 582"/>
                      <a:gd name="T5" fmla="*/ 156 h 951"/>
                      <a:gd name="T6" fmla="*/ 0 w 582"/>
                      <a:gd name="T7" fmla="*/ 951 h 951"/>
                      <a:gd name="T8" fmla="*/ 0 w 582"/>
                      <a:gd name="T9" fmla="*/ 795 h 9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2" h="951">
                        <a:moveTo>
                          <a:pt x="0" y="795"/>
                        </a:moveTo>
                        <a:lnTo>
                          <a:pt x="582" y="0"/>
                        </a:lnTo>
                        <a:lnTo>
                          <a:pt x="579" y="156"/>
                        </a:lnTo>
                        <a:lnTo>
                          <a:pt x="0" y="951"/>
                        </a:lnTo>
                        <a:lnTo>
                          <a:pt x="0" y="795"/>
                        </a:lnTo>
                        <a:close/>
                      </a:path>
                    </a:pathLst>
                  </a:cu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3" name="Line 531"/>
              <p:cNvSpPr>
                <a:spLocks noChangeShapeType="1"/>
              </p:cNvSpPr>
              <p:nvPr/>
            </p:nvSpPr>
            <p:spPr bwMode="auto">
              <a:xfrm flipH="1" flipV="1">
                <a:off x="3278" y="1817"/>
                <a:ext cx="0" cy="1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" name="Group 532"/>
            <p:cNvGrpSpPr>
              <a:grpSpLocks noChangeAspect="1"/>
            </p:cNvGrpSpPr>
            <p:nvPr/>
          </p:nvGrpSpPr>
          <p:grpSpPr bwMode="auto">
            <a:xfrm>
              <a:off x="3793" y="1056"/>
              <a:ext cx="95" cy="115"/>
              <a:chOff x="2816" y="856"/>
              <a:chExt cx="119" cy="144"/>
            </a:xfrm>
          </p:grpSpPr>
          <p:sp>
            <p:nvSpPr>
              <p:cNvPr id="150" name="Line 533"/>
              <p:cNvSpPr>
                <a:spLocks noChangeAspect="1" noChangeShapeType="1"/>
              </p:cNvSpPr>
              <p:nvPr/>
            </p:nvSpPr>
            <p:spPr bwMode="auto">
              <a:xfrm>
                <a:off x="2816" y="1000"/>
                <a:ext cx="11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534"/>
              <p:cNvSpPr>
                <a:spLocks noChangeAspect="1" noChangeArrowheads="1"/>
              </p:cNvSpPr>
              <p:nvPr/>
            </p:nvSpPr>
            <p:spPr bwMode="auto">
              <a:xfrm flipH="1">
                <a:off x="2845" y="856"/>
                <a:ext cx="63" cy="133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163" name="Group 1427"/>
          <p:cNvGrpSpPr>
            <a:grpSpLocks noChangeAspect="1"/>
          </p:cNvGrpSpPr>
          <p:nvPr/>
        </p:nvGrpSpPr>
        <p:grpSpPr bwMode="auto">
          <a:xfrm flipH="1">
            <a:off x="-4296192" y="2968100"/>
            <a:ext cx="129508" cy="508931"/>
            <a:chOff x="1278" y="11644"/>
            <a:chExt cx="703" cy="2465"/>
          </a:xfrm>
        </p:grpSpPr>
        <p:grpSp>
          <p:nvGrpSpPr>
            <p:cNvPr id="164" name="Group 1428"/>
            <p:cNvGrpSpPr>
              <a:grpSpLocks noChangeAspect="1"/>
            </p:cNvGrpSpPr>
            <p:nvPr/>
          </p:nvGrpSpPr>
          <p:grpSpPr bwMode="auto">
            <a:xfrm>
              <a:off x="1278" y="12164"/>
              <a:ext cx="703" cy="1945"/>
              <a:chOff x="8576" y="2858"/>
              <a:chExt cx="2924" cy="8038"/>
            </a:xfrm>
          </p:grpSpPr>
          <p:sp>
            <p:nvSpPr>
              <p:cNvPr id="170" name="Freeform 1429"/>
              <p:cNvSpPr>
                <a:spLocks noChangeAspect="1"/>
              </p:cNvSpPr>
              <p:nvPr/>
            </p:nvSpPr>
            <p:spPr bwMode="auto">
              <a:xfrm>
                <a:off x="9088" y="5396"/>
                <a:ext cx="1900" cy="5500"/>
              </a:xfrm>
              <a:custGeom>
                <a:avLst/>
                <a:gdLst>
                  <a:gd name="T0" fmla="*/ 220 w 1900"/>
                  <a:gd name="T1" fmla="*/ 5500 h 5500"/>
                  <a:gd name="T2" fmla="*/ 0 w 1900"/>
                  <a:gd name="T3" fmla="*/ 0 h 5500"/>
                  <a:gd name="T4" fmla="*/ 1900 w 1900"/>
                  <a:gd name="T5" fmla="*/ 40 h 5500"/>
                  <a:gd name="T6" fmla="*/ 1680 w 1900"/>
                  <a:gd name="T7" fmla="*/ 5480 h 5500"/>
                  <a:gd name="T8" fmla="*/ 220 w 1900"/>
                  <a:gd name="T9" fmla="*/ 5500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0" h="5500">
                    <a:moveTo>
                      <a:pt x="220" y="5500"/>
                    </a:moveTo>
                    <a:lnTo>
                      <a:pt x="0" y="0"/>
                    </a:lnTo>
                    <a:lnTo>
                      <a:pt x="1900" y="40"/>
                    </a:lnTo>
                    <a:lnTo>
                      <a:pt x="1680" y="5480"/>
                    </a:lnTo>
                    <a:lnTo>
                      <a:pt x="220" y="55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Oval 1430"/>
              <p:cNvSpPr>
                <a:spLocks noChangeAspect="1" noChangeArrowheads="1"/>
              </p:cNvSpPr>
              <p:nvPr/>
            </p:nvSpPr>
            <p:spPr bwMode="auto">
              <a:xfrm>
                <a:off x="8576" y="2858"/>
                <a:ext cx="2924" cy="29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" name="Oval 1431"/>
            <p:cNvSpPr>
              <a:spLocks noChangeAspect="1" noChangeArrowheads="1"/>
            </p:cNvSpPr>
            <p:nvPr/>
          </p:nvSpPr>
          <p:spPr bwMode="auto">
            <a:xfrm>
              <a:off x="1455" y="11644"/>
              <a:ext cx="349" cy="3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432"/>
            <p:cNvSpPr>
              <a:spLocks noChangeAspect="1" noChangeShapeType="1"/>
            </p:cNvSpPr>
            <p:nvPr/>
          </p:nvSpPr>
          <p:spPr bwMode="auto">
            <a:xfrm flipH="1">
              <a:off x="1807" y="11839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433"/>
            <p:cNvSpPr>
              <a:spLocks noChangeAspect="1" noChangeShapeType="1"/>
            </p:cNvSpPr>
            <p:nvPr/>
          </p:nvSpPr>
          <p:spPr bwMode="auto">
            <a:xfrm flipH="1">
              <a:off x="1455" y="11849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1434"/>
            <p:cNvSpPr>
              <a:spLocks noChangeAspect="1" noChangeArrowheads="1"/>
            </p:cNvSpPr>
            <p:nvPr/>
          </p:nvSpPr>
          <p:spPr bwMode="auto">
            <a:xfrm>
              <a:off x="1488" y="11833"/>
              <a:ext cx="287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Oval 1435"/>
            <p:cNvSpPr>
              <a:spLocks noChangeAspect="1" noChangeArrowheads="1"/>
            </p:cNvSpPr>
            <p:nvPr/>
          </p:nvSpPr>
          <p:spPr bwMode="auto">
            <a:xfrm>
              <a:off x="1406" y="12507"/>
              <a:ext cx="447" cy="4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51" name="Freeform 36"/>
          <p:cNvSpPr>
            <a:spLocks/>
          </p:cNvSpPr>
          <p:nvPr/>
        </p:nvSpPr>
        <p:spPr bwMode="auto">
          <a:xfrm>
            <a:off x="-4328899" y="3643369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grpSp>
        <p:nvGrpSpPr>
          <p:cNvPr id="272" name="Group 271"/>
          <p:cNvGrpSpPr/>
          <p:nvPr/>
        </p:nvGrpSpPr>
        <p:grpSpPr>
          <a:xfrm>
            <a:off x="-3571601" y="636800"/>
            <a:ext cx="995626" cy="658197"/>
            <a:chOff x="-3571601" y="636800"/>
            <a:chExt cx="995626" cy="658197"/>
          </a:xfrm>
        </p:grpSpPr>
        <p:grpSp>
          <p:nvGrpSpPr>
            <p:cNvPr id="273" name="Group 272"/>
            <p:cNvGrpSpPr/>
            <p:nvPr/>
          </p:nvGrpSpPr>
          <p:grpSpPr>
            <a:xfrm>
              <a:off x="-3571601" y="636800"/>
              <a:ext cx="973780" cy="658197"/>
              <a:chOff x="-3199910" y="4140251"/>
              <a:chExt cx="973780" cy="658197"/>
            </a:xfrm>
          </p:grpSpPr>
          <p:sp>
            <p:nvSpPr>
              <p:cNvPr id="275" name="Freeform 274"/>
              <p:cNvSpPr/>
              <p:nvPr/>
            </p:nvSpPr>
            <p:spPr>
              <a:xfrm rot="10788000">
                <a:off x="-3112069" y="4156431"/>
                <a:ext cx="132120" cy="1317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76" name="Freeform 275"/>
              <p:cNvSpPr/>
              <p:nvPr/>
            </p:nvSpPr>
            <p:spPr>
              <a:xfrm rot="10788000">
                <a:off x="-2891030" y="4156431"/>
                <a:ext cx="132120" cy="1317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77" name="Freeform 276"/>
              <p:cNvSpPr/>
              <p:nvPr/>
            </p:nvSpPr>
            <p:spPr>
              <a:xfrm rot="10788000">
                <a:off x="-3199910" y="4300070"/>
                <a:ext cx="131760" cy="13212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78" name="Freeform 277"/>
              <p:cNvSpPr/>
              <p:nvPr/>
            </p:nvSpPr>
            <p:spPr>
              <a:xfrm rot="10788000">
                <a:off x="-2989670" y="4300070"/>
                <a:ext cx="131760" cy="13212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79" name="Freeform 278"/>
              <p:cNvSpPr/>
              <p:nvPr/>
            </p:nvSpPr>
            <p:spPr>
              <a:xfrm rot="10788000">
                <a:off x="-2647670" y="4156431"/>
                <a:ext cx="132120" cy="1317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80" name="Freeform 279"/>
              <p:cNvSpPr/>
              <p:nvPr/>
            </p:nvSpPr>
            <p:spPr>
              <a:xfrm rot="10788000">
                <a:off x="-2369770" y="4140251"/>
                <a:ext cx="143640" cy="1436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81" name="Freeform 280"/>
              <p:cNvSpPr/>
              <p:nvPr/>
            </p:nvSpPr>
            <p:spPr>
              <a:xfrm rot="10788000">
                <a:off x="-2559830" y="4299350"/>
                <a:ext cx="131760" cy="13212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CCFF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82" name="Freeform 281"/>
              <p:cNvSpPr/>
              <p:nvPr/>
            </p:nvSpPr>
            <p:spPr>
              <a:xfrm rot="21564000" flipH="1">
                <a:off x="-2558899" y="4663808"/>
                <a:ext cx="135360" cy="134640"/>
              </a:xfrm>
              <a:custGeom>
                <a:avLst>
                  <a:gd name="f0" fmla="val 1660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val -2147483647"/>
                  <a:gd name="f9" fmla="val 2147483647"/>
                  <a:gd name="f10" fmla="val 21600"/>
                  <a:gd name="f11" fmla="+- 0 0 0"/>
                  <a:gd name="f12" fmla="abs f4"/>
                  <a:gd name="f13" fmla="abs f5"/>
                  <a:gd name="f14" fmla="abs f6"/>
                  <a:gd name="f15" fmla="pin 0 f0 21600"/>
                  <a:gd name="f16" fmla="*/ f11 f1 1"/>
                  <a:gd name="f17" fmla="?: f12 f4 1"/>
                  <a:gd name="f18" fmla="?: f13 f5 1"/>
                  <a:gd name="f19" fmla="?: f14 f6 1"/>
                  <a:gd name="f20" fmla="val f15"/>
                  <a:gd name="f21" fmla="*/ f16 1 f3"/>
                  <a:gd name="f22" fmla="*/ f17 1 21600"/>
                  <a:gd name="f23" fmla="*/ f18 1 21600"/>
                  <a:gd name="f24" fmla="*/ 21600 f17 1"/>
                  <a:gd name="f25" fmla="*/ 21600 f18 1"/>
                  <a:gd name="f26" fmla="+- f7 f20 0"/>
                  <a:gd name="f27" fmla="+- f21 0 f2"/>
                  <a:gd name="f28" fmla="min f23 f22"/>
                  <a:gd name="f29" fmla="*/ f24 1 f19"/>
                  <a:gd name="f30" fmla="*/ f25 1 f19"/>
                  <a:gd name="f31" fmla="+- f30 0 f20"/>
                  <a:gd name="f32" fmla="+- f29 0 f20"/>
                  <a:gd name="f33" fmla="+- f29 0 f26"/>
                  <a:gd name="f34" fmla="+- f30 0 f26"/>
                  <a:gd name="f35" fmla="val f29"/>
                  <a:gd name="f36" fmla="val f30"/>
                  <a:gd name="f37" fmla="*/ f7 f28 1"/>
                  <a:gd name="f38" fmla="*/ f15 f28 1"/>
                  <a:gd name="f39" fmla="*/ f26 f28 1"/>
                  <a:gd name="f40" fmla="*/ f30 f28 1"/>
                  <a:gd name="f41" fmla="*/ f29 f28 1"/>
                  <a:gd name="f42" fmla="*/ f33 1 2"/>
                  <a:gd name="f43" fmla="*/ f34 1 2"/>
                  <a:gd name="f44" fmla="*/ f32 f28 1"/>
                  <a:gd name="f45" fmla="*/ f36 f28 1"/>
                  <a:gd name="f46" fmla="*/ f35 f28 1"/>
                  <a:gd name="f47" fmla="*/ f31 f28 1"/>
                  <a:gd name="f48" fmla="+- f26 f42 0"/>
                  <a:gd name="f49" fmla="+- f26 f43 0"/>
                  <a:gd name="f50" fmla="*/ f42 f28 1"/>
                  <a:gd name="f51" fmla="*/ f43 f28 1"/>
                  <a:gd name="f52" fmla="*/ f48 f28 1"/>
                  <a:gd name="f53" fmla="*/ f49 f28 1"/>
                </a:gdLst>
                <a:ahLst>
                  <a:ahXY gdRefY="f0" minY="f7" maxY="f10">
                    <a:pos x="f37" y="f3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7">
                    <a:pos x="f52" y="f37"/>
                  </a:cxn>
                  <a:cxn ang="f27">
                    <a:pos x="f50" y="f39"/>
                  </a:cxn>
                  <a:cxn ang="f27">
                    <a:pos x="f37" y="f53"/>
                  </a:cxn>
                  <a:cxn ang="f27">
                    <a:pos x="f50" y="f40"/>
                  </a:cxn>
                  <a:cxn ang="f27">
                    <a:pos x="f44" y="f53"/>
                  </a:cxn>
                  <a:cxn ang="f27">
                    <a:pos x="f41" y="f51"/>
                  </a:cxn>
                </a:cxnLst>
                <a:rect l="f37" t="f39" r="f44" b="f45"/>
                <a:pathLst>
                  <a:path>
                    <a:moveTo>
                      <a:pt x="f37" y="f45"/>
                    </a:moveTo>
                    <a:lnTo>
                      <a:pt x="f37" y="f39"/>
                    </a:lnTo>
                    <a:lnTo>
                      <a:pt x="f39" y="f37"/>
                    </a:lnTo>
                    <a:lnTo>
                      <a:pt x="f46" y="f37"/>
                    </a:lnTo>
                    <a:lnTo>
                      <a:pt x="f46" y="f47"/>
                    </a:lnTo>
                    <a:lnTo>
                      <a:pt x="f44" y="f45"/>
                    </a:lnTo>
                    <a:close/>
                  </a:path>
                  <a:path>
                    <a:moveTo>
                      <a:pt x="f37" y="f39"/>
                    </a:moveTo>
                    <a:lnTo>
                      <a:pt x="f39" y="f37"/>
                    </a:lnTo>
                    <a:lnTo>
                      <a:pt x="f46" y="f37"/>
                    </a:lnTo>
                    <a:lnTo>
                      <a:pt x="f44" y="f39"/>
                    </a:lnTo>
                    <a:close/>
                  </a:path>
                  <a:path>
                    <a:moveTo>
                      <a:pt x="f44" y="f45"/>
                    </a:moveTo>
                    <a:lnTo>
                      <a:pt x="f44" y="f39"/>
                    </a:lnTo>
                    <a:lnTo>
                      <a:pt x="f46" y="f37"/>
                    </a:lnTo>
                    <a:lnTo>
                      <a:pt x="f46" y="f47"/>
                    </a:lnTo>
                    <a:close/>
                  </a:path>
                </a:pathLst>
              </a:custGeom>
              <a:solidFill>
                <a:srgbClr val="333399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-2961719" y="4722840"/>
                <a:ext cx="475560" cy="45000"/>
                <a:chOff x="-2961719" y="4722840"/>
                <a:chExt cx="475560" cy="45000"/>
              </a:xfrm>
            </p:grpSpPr>
            <p:sp>
              <p:nvSpPr>
                <p:cNvPr id="289" name="Freeform 288"/>
                <p:cNvSpPr/>
                <p:nvPr/>
              </p:nvSpPr>
              <p:spPr>
                <a:xfrm>
                  <a:off x="-2961359" y="4722840"/>
                  <a:ext cx="475200" cy="45000"/>
                </a:xfrm>
                <a:custGeom>
                  <a:avLst/>
                  <a:gdLst>
                    <a:gd name="f0" fmla="val 0"/>
                    <a:gd name="f1" fmla="val 4860"/>
                    <a:gd name="f2" fmla="val 540"/>
                    <a:gd name="f3" fmla="val 143"/>
                    <a:gd name="f4" fmla="val 142"/>
                    <a:gd name="f5" fmla="val 4725"/>
                    <a:gd name="f6" fmla="val 4852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4860" h="540">
                      <a:moveTo>
                        <a:pt x="f0" y="f2"/>
                      </a:moveTo>
                      <a:lnTo>
                        <a:pt x="f0" y="f3"/>
                      </a:lnTo>
                      <a:lnTo>
                        <a:pt x="f4" y="f0"/>
                      </a:lnTo>
                      <a:lnTo>
                        <a:pt x="f5" y="f0"/>
                      </a:lnTo>
                      <a:lnTo>
                        <a:pt x="f6" y="f3"/>
                      </a:lnTo>
                      <a:lnTo>
                        <a:pt x="f1" y="f2"/>
                      </a:lnTo>
                      <a:lnTo>
                        <a:pt x="f0" y="f2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 w="936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square" lIns="158760" tIns="82440" rIns="158760" bIns="82440" anchor="t" anchorCtr="0" compatLnSpc="1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199" algn="l"/>
                      <a:tab pos="3657600" algn="l"/>
                      <a:tab pos="4572000" algn="l"/>
                      <a:tab pos="5486399" algn="l"/>
                      <a:tab pos="6400799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290" name="Straight Connector 289"/>
                <p:cNvSpPr/>
                <p:nvPr/>
              </p:nvSpPr>
              <p:spPr>
                <a:xfrm>
                  <a:off x="-2961719" y="4735440"/>
                  <a:ext cx="473759" cy="0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158760" tIns="82440" rIns="158760" bIns="82440" anchor="t" anchorCtr="0" compatLnSpc="1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199" algn="l"/>
                      <a:tab pos="3657600" algn="l"/>
                      <a:tab pos="4572000" algn="l"/>
                      <a:tab pos="5486399" algn="l"/>
                      <a:tab pos="6400799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>
                <a:off x="-2753280" y="4299840"/>
                <a:ext cx="60120" cy="434880"/>
                <a:chOff x="-2753280" y="4299840"/>
                <a:chExt cx="60120" cy="434880"/>
              </a:xfrm>
            </p:grpSpPr>
            <p:sp>
              <p:nvSpPr>
                <p:cNvPr id="287" name="Freeform 286"/>
                <p:cNvSpPr/>
                <p:nvPr/>
              </p:nvSpPr>
              <p:spPr>
                <a:xfrm>
                  <a:off x="-2753280" y="4299840"/>
                  <a:ext cx="29880" cy="43488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 w="93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158760" tIns="82440" rIns="158760" bIns="82440" anchor="t" anchorCtr="0" compatLnSpc="1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199" algn="l"/>
                      <a:tab pos="3657600" algn="l"/>
                      <a:tab pos="4572000" algn="l"/>
                      <a:tab pos="5486399" algn="l"/>
                      <a:tab pos="6400799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  <p:sp>
              <p:nvSpPr>
                <p:cNvPr id="288" name="Freeform 287"/>
                <p:cNvSpPr/>
                <p:nvPr/>
              </p:nvSpPr>
              <p:spPr>
                <a:xfrm>
                  <a:off x="-2723400" y="4299840"/>
                  <a:ext cx="30240" cy="43488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 w="93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158760" tIns="82440" rIns="158760" bIns="82440" anchor="t" anchorCtr="0" compatLnSpc="1">
                  <a:noAutofit/>
                </a:bodyPr>
                <a:lstStyle/>
                <a:p>
                  <a:pPr marL="0" marR="0" lvl="0" indent="0" algn="l" rtl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199" algn="l"/>
                      <a:tab pos="3657600" algn="l"/>
                      <a:tab pos="4572000" algn="l"/>
                      <a:tab pos="5486399" algn="l"/>
                      <a:tab pos="6400799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8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  <p:sp>
            <p:nvSpPr>
              <p:cNvPr id="285" name="Freeform 284"/>
              <p:cNvSpPr/>
              <p:nvPr/>
            </p:nvSpPr>
            <p:spPr>
              <a:xfrm rot="36000">
                <a:off x="-3027892" y="4662289"/>
                <a:ext cx="124560" cy="123840"/>
              </a:xfrm>
              <a:custGeom>
                <a:avLst>
                  <a:gd name="f0" fmla="val 1660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val -2147483647"/>
                  <a:gd name="f9" fmla="val 2147483647"/>
                  <a:gd name="f10" fmla="val 21600"/>
                  <a:gd name="f11" fmla="+- 0 0 0"/>
                  <a:gd name="f12" fmla="abs f4"/>
                  <a:gd name="f13" fmla="abs f5"/>
                  <a:gd name="f14" fmla="abs f6"/>
                  <a:gd name="f15" fmla="pin 0 f0 21600"/>
                  <a:gd name="f16" fmla="*/ f11 f1 1"/>
                  <a:gd name="f17" fmla="?: f12 f4 1"/>
                  <a:gd name="f18" fmla="?: f13 f5 1"/>
                  <a:gd name="f19" fmla="?: f14 f6 1"/>
                  <a:gd name="f20" fmla="val f15"/>
                  <a:gd name="f21" fmla="*/ f16 1 f3"/>
                  <a:gd name="f22" fmla="*/ f17 1 21600"/>
                  <a:gd name="f23" fmla="*/ f18 1 21600"/>
                  <a:gd name="f24" fmla="*/ 21600 f17 1"/>
                  <a:gd name="f25" fmla="*/ 21600 f18 1"/>
                  <a:gd name="f26" fmla="+- f7 f20 0"/>
                  <a:gd name="f27" fmla="+- f21 0 f2"/>
                  <a:gd name="f28" fmla="min f23 f22"/>
                  <a:gd name="f29" fmla="*/ f24 1 f19"/>
                  <a:gd name="f30" fmla="*/ f25 1 f19"/>
                  <a:gd name="f31" fmla="+- f30 0 f20"/>
                  <a:gd name="f32" fmla="+- f29 0 f20"/>
                  <a:gd name="f33" fmla="+- f29 0 f26"/>
                  <a:gd name="f34" fmla="+- f30 0 f26"/>
                  <a:gd name="f35" fmla="val f29"/>
                  <a:gd name="f36" fmla="val f30"/>
                  <a:gd name="f37" fmla="*/ f7 f28 1"/>
                  <a:gd name="f38" fmla="*/ f15 f28 1"/>
                  <a:gd name="f39" fmla="*/ f26 f28 1"/>
                  <a:gd name="f40" fmla="*/ f30 f28 1"/>
                  <a:gd name="f41" fmla="*/ f29 f28 1"/>
                  <a:gd name="f42" fmla="*/ f33 1 2"/>
                  <a:gd name="f43" fmla="*/ f34 1 2"/>
                  <a:gd name="f44" fmla="*/ f32 f28 1"/>
                  <a:gd name="f45" fmla="*/ f36 f28 1"/>
                  <a:gd name="f46" fmla="*/ f35 f28 1"/>
                  <a:gd name="f47" fmla="*/ f31 f28 1"/>
                  <a:gd name="f48" fmla="+- f26 f42 0"/>
                  <a:gd name="f49" fmla="+- f26 f43 0"/>
                  <a:gd name="f50" fmla="*/ f42 f28 1"/>
                  <a:gd name="f51" fmla="*/ f43 f28 1"/>
                  <a:gd name="f52" fmla="*/ f48 f28 1"/>
                  <a:gd name="f53" fmla="*/ f49 f28 1"/>
                </a:gdLst>
                <a:ahLst>
                  <a:ahXY gdRefY="f0" minY="f7" maxY="f10">
                    <a:pos x="f37" y="f3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7">
                    <a:pos x="f52" y="f37"/>
                  </a:cxn>
                  <a:cxn ang="f27">
                    <a:pos x="f50" y="f39"/>
                  </a:cxn>
                  <a:cxn ang="f27">
                    <a:pos x="f37" y="f53"/>
                  </a:cxn>
                  <a:cxn ang="f27">
                    <a:pos x="f50" y="f40"/>
                  </a:cxn>
                  <a:cxn ang="f27">
                    <a:pos x="f44" y="f53"/>
                  </a:cxn>
                  <a:cxn ang="f27">
                    <a:pos x="f41" y="f51"/>
                  </a:cxn>
                </a:cxnLst>
                <a:rect l="f37" t="f39" r="f44" b="f45"/>
                <a:pathLst>
                  <a:path>
                    <a:moveTo>
                      <a:pt x="f37" y="f45"/>
                    </a:moveTo>
                    <a:lnTo>
                      <a:pt x="f37" y="f39"/>
                    </a:lnTo>
                    <a:lnTo>
                      <a:pt x="f39" y="f37"/>
                    </a:lnTo>
                    <a:lnTo>
                      <a:pt x="f46" y="f37"/>
                    </a:lnTo>
                    <a:lnTo>
                      <a:pt x="f46" y="f47"/>
                    </a:lnTo>
                    <a:lnTo>
                      <a:pt x="f44" y="f45"/>
                    </a:lnTo>
                    <a:close/>
                  </a:path>
                  <a:path>
                    <a:moveTo>
                      <a:pt x="f37" y="f39"/>
                    </a:moveTo>
                    <a:lnTo>
                      <a:pt x="f39" y="f37"/>
                    </a:lnTo>
                    <a:lnTo>
                      <a:pt x="f46" y="f37"/>
                    </a:lnTo>
                    <a:lnTo>
                      <a:pt x="f44" y="f39"/>
                    </a:lnTo>
                    <a:close/>
                  </a:path>
                  <a:path>
                    <a:moveTo>
                      <a:pt x="f44" y="f45"/>
                    </a:moveTo>
                    <a:lnTo>
                      <a:pt x="f44" y="f39"/>
                    </a:lnTo>
                    <a:lnTo>
                      <a:pt x="f46" y="f37"/>
                    </a:lnTo>
                    <a:lnTo>
                      <a:pt x="f46" y="f47"/>
                    </a:lnTo>
                    <a:close/>
                  </a:path>
                </a:pathLst>
              </a:custGeom>
              <a:solidFill>
                <a:srgbClr val="333399"/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286" name="Freeform 285"/>
              <p:cNvSpPr/>
              <p:nvPr/>
            </p:nvSpPr>
            <p:spPr>
              <a:xfrm>
                <a:off x="-3133800" y="4274640"/>
                <a:ext cx="847799" cy="25200"/>
              </a:xfrm>
              <a:custGeom>
                <a:avLst/>
                <a:gdLst>
                  <a:gd name="f0" fmla="val 0"/>
                  <a:gd name="f1" fmla="val 4860"/>
                  <a:gd name="f2" fmla="val 540"/>
                  <a:gd name="f3" fmla="val 143"/>
                  <a:gd name="f4" fmla="val 142"/>
                  <a:gd name="f5" fmla="val 4725"/>
                  <a:gd name="f6" fmla="val 4852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4860" h="540">
                    <a:moveTo>
                      <a:pt x="f0" y="f2"/>
                    </a:moveTo>
                    <a:lnTo>
                      <a:pt x="f0" y="f3"/>
                    </a:lnTo>
                    <a:lnTo>
                      <a:pt x="f4" y="f0"/>
                    </a:lnTo>
                    <a:lnTo>
                      <a:pt x="f5" y="f0"/>
                    </a:lnTo>
                    <a:lnTo>
                      <a:pt x="f6" y="f3"/>
                    </a:lnTo>
                    <a:lnTo>
                      <a:pt x="f1" y="f2"/>
                    </a:lnTo>
                    <a:lnTo>
                      <a:pt x="f0" y="f2"/>
                    </a:lnTo>
                    <a:close/>
                  </a:path>
                </a:pathLst>
              </a:custGeom>
              <a:solidFill>
                <a:srgbClr val="333399"/>
              </a:solidFill>
              <a:ln w="93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158760" tIns="82440" rIns="158760" bIns="82440" anchor="t" anchorCtr="0" compatLnSpc="1">
                <a:no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  <p:sp>
          <p:nvSpPr>
            <p:cNvPr id="274" name="Freeform 273"/>
            <p:cNvSpPr/>
            <p:nvPr/>
          </p:nvSpPr>
          <p:spPr>
            <a:xfrm rot="10788000">
              <a:off x="-2719615" y="809195"/>
              <a:ext cx="143640" cy="143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CC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291" name="Group 1552"/>
          <p:cNvGrpSpPr/>
          <p:nvPr/>
        </p:nvGrpSpPr>
        <p:grpSpPr>
          <a:xfrm>
            <a:off x="-4776043" y="465411"/>
            <a:ext cx="884380" cy="585024"/>
            <a:chOff x="-3681795" y="-21992"/>
            <a:chExt cx="884380" cy="585024"/>
          </a:xfrm>
        </p:grpSpPr>
        <p:sp>
          <p:nvSpPr>
            <p:cNvPr id="292" name="Freeform 1553"/>
            <p:cNvSpPr/>
            <p:nvPr/>
          </p:nvSpPr>
          <p:spPr>
            <a:xfrm rot="10787993">
              <a:off x="-3531632" y="-21992"/>
              <a:ext cx="120133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93" name="Freeform 1554"/>
            <p:cNvSpPr/>
            <p:nvPr/>
          </p:nvSpPr>
          <p:spPr>
            <a:xfrm rot="10787993">
              <a:off x="-3360209" y="-21992"/>
              <a:ext cx="120133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94" name="Freeform 1555"/>
            <p:cNvSpPr/>
            <p:nvPr/>
          </p:nvSpPr>
          <p:spPr>
            <a:xfrm rot="10787993">
              <a:off x="-3228984" y="-21992"/>
              <a:ext cx="120133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95" name="Freeform 1556"/>
            <p:cNvSpPr/>
            <p:nvPr/>
          </p:nvSpPr>
          <p:spPr>
            <a:xfrm rot="10787993">
              <a:off x="-3068186" y="-21992"/>
              <a:ext cx="120133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grpSp>
          <p:nvGrpSpPr>
            <p:cNvPr id="296" name="Group 1557"/>
            <p:cNvGrpSpPr/>
            <p:nvPr/>
          </p:nvGrpSpPr>
          <p:grpSpPr>
            <a:xfrm>
              <a:off x="-3514916" y="108557"/>
              <a:ext cx="544616" cy="454475"/>
              <a:chOff x="-3514916" y="108557"/>
              <a:chExt cx="544616" cy="454475"/>
            </a:xfrm>
          </p:grpSpPr>
          <p:grpSp>
            <p:nvGrpSpPr>
              <p:cNvPr id="300" name="Group 1561"/>
              <p:cNvGrpSpPr/>
              <p:nvPr/>
            </p:nvGrpSpPr>
            <p:grpSpPr>
              <a:xfrm>
                <a:off x="-3514916" y="108557"/>
                <a:ext cx="544616" cy="454475"/>
                <a:chOff x="-3514916" y="108557"/>
                <a:chExt cx="544616" cy="454475"/>
              </a:xfrm>
            </p:grpSpPr>
            <p:grpSp>
              <p:nvGrpSpPr>
                <p:cNvPr id="301" name="Group 1562"/>
                <p:cNvGrpSpPr/>
                <p:nvPr/>
              </p:nvGrpSpPr>
              <p:grpSpPr>
                <a:xfrm>
                  <a:off x="-3454722" y="108557"/>
                  <a:ext cx="484422" cy="454475"/>
                  <a:chOff x="-3454722" y="108557"/>
                  <a:chExt cx="484422" cy="454475"/>
                </a:xfrm>
              </p:grpSpPr>
              <p:sp>
                <p:nvSpPr>
                  <p:cNvPr id="303" name="Freeform 1564"/>
                  <p:cNvSpPr/>
                  <p:nvPr/>
                </p:nvSpPr>
                <p:spPr>
                  <a:xfrm rot="21564007" flipH="1">
                    <a:off x="-3093670" y="440128"/>
                    <a:ext cx="123370" cy="122904"/>
                  </a:xfrm>
                  <a:custGeom>
                    <a:avLst>
                      <a:gd name="f8" fmla="val 16600"/>
                    </a:avLst>
                    <a:gdLst>
                      <a:gd name="f1" fmla="val 10800000"/>
                      <a:gd name="f2" fmla="val 5400000"/>
                      <a:gd name="f3" fmla="val 180"/>
                      <a:gd name="f4" fmla="val w"/>
                      <a:gd name="f5" fmla="val h"/>
                      <a:gd name="f6" fmla="val ss"/>
                      <a:gd name="f7" fmla="val 0"/>
                      <a:gd name="f8" fmla="val 16600"/>
                      <a:gd name="f9" fmla="+- 0 0 0"/>
                      <a:gd name="f10" fmla="abs f4"/>
                      <a:gd name="f11" fmla="abs f5"/>
                      <a:gd name="f12" fmla="abs f6"/>
                      <a:gd name="f13" fmla="val f8"/>
                      <a:gd name="f14" fmla="*/ f9 f1 1"/>
                      <a:gd name="f15" fmla="?: f10 f4 1"/>
                      <a:gd name="f16" fmla="?: f11 f5 1"/>
                      <a:gd name="f17" fmla="?: f12 f6 1"/>
                      <a:gd name="f18" fmla="+- f7 f13 0"/>
                      <a:gd name="f19" fmla="*/ f14 1 f3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9 0 f2"/>
                      <a:gd name="f25" fmla="min f21 f20"/>
                      <a:gd name="f26" fmla="*/ f22 1 f17"/>
                      <a:gd name="f27" fmla="*/ f23 1 f17"/>
                      <a:gd name="f28" fmla="val f26"/>
                      <a:gd name="f29" fmla="val f27"/>
                      <a:gd name="f30" fmla="*/ f7 f25 1"/>
                      <a:gd name="f31" fmla="*/ f18 f25 1"/>
                      <a:gd name="f32" fmla="+- f29 0 f13"/>
                      <a:gd name="f33" fmla="+- f28 0 f13"/>
                      <a:gd name="f34" fmla="+- f28 0 f18"/>
                      <a:gd name="f35" fmla="+- f29 0 f18"/>
                      <a:gd name="f36" fmla="*/ f29 f25 1"/>
                      <a:gd name="f37" fmla="*/ f28 f25 1"/>
                      <a:gd name="f38" fmla="*/ f34 1 2"/>
                      <a:gd name="f39" fmla="*/ f35 1 2"/>
                      <a:gd name="f40" fmla="*/ f33 f25 1"/>
                      <a:gd name="f41" fmla="*/ f32 f25 1"/>
                      <a:gd name="f42" fmla="+- f18 f38 0"/>
                      <a:gd name="f43" fmla="+- f18 f39 0"/>
                      <a:gd name="f44" fmla="*/ f38 f25 1"/>
                      <a:gd name="f45" fmla="*/ f39 f25 1"/>
                      <a:gd name="f46" fmla="*/ f42 f25 1"/>
                      <a:gd name="f47" fmla="*/ f43 f25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46" y="f30"/>
                      </a:cxn>
                      <a:cxn ang="f24">
                        <a:pos x="f44" y="f31"/>
                      </a:cxn>
                      <a:cxn ang="f24">
                        <a:pos x="f30" y="f47"/>
                      </a:cxn>
                      <a:cxn ang="f24">
                        <a:pos x="f44" y="f36"/>
                      </a:cxn>
                      <a:cxn ang="f24">
                        <a:pos x="f40" y="f47"/>
                      </a:cxn>
                      <a:cxn ang="f24">
                        <a:pos x="f37" y="f45"/>
                      </a:cxn>
                    </a:cxnLst>
                    <a:rect l="f30" t="f31" r="f40" b="f36"/>
                    <a:pathLst>
                      <a:path>
                        <a:moveTo>
                          <a:pt x="f30" y="f36"/>
                        </a:moveTo>
                        <a:lnTo>
                          <a:pt x="f30" y="f31"/>
                        </a:lnTo>
                        <a:lnTo>
                          <a:pt x="f31" y="f30"/>
                        </a:lnTo>
                        <a:lnTo>
                          <a:pt x="f37" y="f30"/>
                        </a:lnTo>
                        <a:lnTo>
                          <a:pt x="f37" y="f41"/>
                        </a:lnTo>
                        <a:lnTo>
                          <a:pt x="f40" y="f36"/>
                        </a:lnTo>
                        <a:close/>
                      </a:path>
                      <a:path>
                        <a:moveTo>
                          <a:pt x="f30" y="f31"/>
                        </a:moveTo>
                        <a:lnTo>
                          <a:pt x="f31" y="f30"/>
                        </a:lnTo>
                        <a:lnTo>
                          <a:pt x="f37" y="f30"/>
                        </a:lnTo>
                        <a:lnTo>
                          <a:pt x="f40" y="f31"/>
                        </a:lnTo>
                        <a:close/>
                      </a:path>
                      <a:path>
                        <a:moveTo>
                          <a:pt x="f40" y="f36"/>
                        </a:moveTo>
                        <a:lnTo>
                          <a:pt x="f40" y="f31"/>
                        </a:lnTo>
                        <a:lnTo>
                          <a:pt x="f37" y="f30"/>
                        </a:lnTo>
                        <a:lnTo>
                          <a:pt x="f37" y="f41"/>
                        </a:lnTo>
                        <a:close/>
                      </a:path>
                    </a:pathLst>
                  </a:custGeom>
                  <a:solidFill>
                    <a:srgbClr val="333399"/>
                  </a:solidFill>
                  <a:ln w="9363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vert="horz" wrap="square" lIns="158758" tIns="82442" rIns="158758" bIns="82442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rial" pitchFamily="18"/>
                      <a:ea typeface="SimSun" pitchFamily="2"/>
                      <a:cs typeface="Mangal" pitchFamily="2"/>
                    </a:endParaRPr>
                  </a:p>
                </p:txBody>
              </p:sp>
              <p:grpSp>
                <p:nvGrpSpPr>
                  <p:cNvPr id="304" name="Group 1565"/>
                  <p:cNvGrpSpPr/>
                  <p:nvPr/>
                </p:nvGrpSpPr>
                <p:grpSpPr>
                  <a:xfrm>
                    <a:off x="-3454722" y="108557"/>
                    <a:ext cx="432483" cy="426018"/>
                    <a:chOff x="-3454722" y="108557"/>
                    <a:chExt cx="432483" cy="426018"/>
                  </a:xfrm>
                </p:grpSpPr>
                <p:grpSp>
                  <p:nvGrpSpPr>
                    <p:cNvPr id="305" name="Group 1566"/>
                    <p:cNvGrpSpPr/>
                    <p:nvPr/>
                  </p:nvGrpSpPr>
                  <p:grpSpPr>
                    <a:xfrm>
                      <a:off x="-3454722" y="493455"/>
                      <a:ext cx="432483" cy="41120"/>
                      <a:chOff x="-3454722" y="493455"/>
                      <a:chExt cx="432483" cy="41120"/>
                    </a:xfrm>
                  </p:grpSpPr>
                  <p:sp>
                    <p:nvSpPr>
                      <p:cNvPr id="309" name="Freeform 1570"/>
                      <p:cNvSpPr/>
                      <p:nvPr/>
                    </p:nvSpPr>
                    <p:spPr>
                      <a:xfrm>
                        <a:off x="-3454722" y="493455"/>
                        <a:ext cx="432483" cy="41120"/>
                      </a:xfrm>
                      <a:custGeom>
                        <a:avLst/>
                        <a:gdLst>
                          <a:gd name="f0" fmla="val w"/>
                          <a:gd name="f1" fmla="val h"/>
                          <a:gd name="f2" fmla="val 0"/>
                          <a:gd name="f3" fmla="val 4860"/>
                          <a:gd name="f4" fmla="val 540"/>
                          <a:gd name="f5" fmla="val 143"/>
                          <a:gd name="f6" fmla="val 142"/>
                          <a:gd name="f7" fmla="val 4725"/>
                          <a:gd name="f8" fmla="val 4852"/>
                          <a:gd name="f9" fmla="*/ f0 1 4860"/>
                          <a:gd name="f10" fmla="*/ f1 1 540"/>
                          <a:gd name="f11" fmla="val f2"/>
                          <a:gd name="f12" fmla="val f3"/>
                          <a:gd name="f13" fmla="val f4"/>
                          <a:gd name="f14" fmla="+- f13 0 f11"/>
                          <a:gd name="f15" fmla="+- f12 0 f11"/>
                          <a:gd name="f16" fmla="*/ f15 1 4860"/>
                          <a:gd name="f17" fmla="*/ f14 1 540"/>
                          <a:gd name="f18" fmla="*/ f11 1 f16"/>
                          <a:gd name="f19" fmla="*/ f12 1 f16"/>
                          <a:gd name="f20" fmla="*/ f11 1 f17"/>
                          <a:gd name="f21" fmla="*/ f13 1 f17"/>
                          <a:gd name="f22" fmla="*/ f18 f9 1"/>
                          <a:gd name="f23" fmla="*/ f19 f9 1"/>
                          <a:gd name="f24" fmla="*/ f21 f10 1"/>
                          <a:gd name="f25" fmla="*/ f20 f10 1"/>
                        </a:gdLst>
                        <a:ahLst/>
                        <a:cxnLst>
                          <a:cxn ang="3cd4">
                            <a:pos x="hc" y="t"/>
                          </a:cxn>
                          <a:cxn ang="0">
                            <a:pos x="r" y="vc"/>
                          </a:cxn>
                          <a:cxn ang="cd4">
                            <a:pos x="hc" y="b"/>
                          </a:cxn>
                          <a:cxn ang="cd2">
                            <a:pos x="l" y="vc"/>
                          </a:cxn>
                        </a:cxnLst>
                        <a:rect l="f22" t="f25" r="f23" b="f24"/>
                        <a:pathLst>
                          <a:path w="4860" h="540">
                            <a:moveTo>
                              <a:pt x="f2" y="f4"/>
                            </a:moveTo>
                            <a:lnTo>
                              <a:pt x="f2" y="f5"/>
                            </a:lnTo>
                            <a:lnTo>
                              <a:pt x="f6" y="f2"/>
                            </a:lnTo>
                            <a:lnTo>
                              <a:pt x="f7" y="f2"/>
                            </a:lnTo>
                            <a:lnTo>
                              <a:pt x="f8" y="f5"/>
                            </a:lnTo>
                            <a:lnTo>
                              <a:pt x="f3" y="f4"/>
                            </a:lnTo>
                            <a:lnTo>
                              <a:pt x="f2" y="f4"/>
                            </a:lnTo>
                            <a:close/>
                          </a:path>
                        </a:pathLst>
                      </a:custGeom>
                      <a:solidFill>
                        <a:srgbClr val="333399"/>
                      </a:solidFill>
                      <a:ln w="9363" cap="flat">
                        <a:solidFill>
                          <a:srgbClr val="000000"/>
                        </a:solidFill>
                        <a:prstDash val="solid"/>
                        <a:round/>
                      </a:ln>
                    </p:spPr>
                    <p:txBody>
                      <a:bodyPr vert="horz" wrap="square" lIns="158758" tIns="82442" rIns="158758" bIns="82442" anchor="t" anchorCtr="0" compatLnSpc="1">
                        <a:noAutofit/>
                      </a:bodyPr>
                      <a:lstStyle/>
                      <a:p>
                        <a:pPr marL="0" marR="0" lvl="0" indent="0" algn="l" defTabSz="914400" rtl="0" fontAlgn="auto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8400" algn="l"/>
                          </a:tabLst>
                          <a:defRPr sz="1800" b="0" i="0" u="none" strike="noStrike" kern="0" cap="none" spc="0" baseline="0">
                            <a:solidFill>
                              <a:srgbClr val="000000"/>
                            </a:solidFill>
                            <a:uFillTx/>
                          </a:defRPr>
                        </a:pPr>
                        <a:endParaRPr lang="en-US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Mangal" pitchFamily="2"/>
                        </a:endParaRPr>
                      </a:p>
                    </p:txBody>
                  </p:sp>
                  <p:sp>
                    <p:nvSpPr>
                      <p:cNvPr id="310" name="Straight Connector 1571"/>
                      <p:cNvSpPr/>
                      <p:nvPr/>
                    </p:nvSpPr>
                    <p:spPr>
                      <a:xfrm>
                        <a:off x="-3454722" y="505471"/>
                        <a:ext cx="431103" cy="0"/>
                      </a:xfrm>
                      <a:custGeom>
                        <a:avLst/>
                        <a:gdLst>
                          <a:gd name="f0" fmla="val 10800000"/>
                          <a:gd name="f1" fmla="val 5400000"/>
                          <a:gd name="f2" fmla="val 180"/>
                          <a:gd name="f3" fmla="val w"/>
                          <a:gd name="f4" fmla="val h"/>
                          <a:gd name="f5" fmla="val ss"/>
                          <a:gd name="f6" fmla="val 0"/>
                          <a:gd name="f7" fmla="+- 0 0 -180"/>
                          <a:gd name="f8" fmla="+- 0 0 -360"/>
                          <a:gd name="f9" fmla="abs f3"/>
                          <a:gd name="f10" fmla="abs f4"/>
                          <a:gd name="f11" fmla="abs f5"/>
                          <a:gd name="f12" fmla="val f6"/>
                          <a:gd name="f13" fmla="*/ f7 f0 1"/>
                          <a:gd name="f14" fmla="*/ f8 f0 1"/>
                          <a:gd name="f15" fmla="?: f9 f3 1"/>
                          <a:gd name="f16" fmla="?: f10 f4 1"/>
                          <a:gd name="f17" fmla="?: f11 f5 1"/>
                          <a:gd name="f18" fmla="*/ f13 1 f2"/>
                          <a:gd name="f19" fmla="*/ f14 1 f2"/>
                          <a:gd name="f20" fmla="*/ f15 1 21600"/>
                          <a:gd name="f21" fmla="*/ f16 1 21600"/>
                          <a:gd name="f22" fmla="*/ 21600 f15 1"/>
                          <a:gd name="f23" fmla="*/ 21600 f16 1"/>
                          <a:gd name="f24" fmla="+- f18 0 f1"/>
                          <a:gd name="f25" fmla="+- f19 0 f1"/>
                          <a:gd name="f26" fmla="min f21 f20"/>
                          <a:gd name="f27" fmla="*/ f22 1 f17"/>
                          <a:gd name="f28" fmla="*/ f23 1 f17"/>
                          <a:gd name="f29" fmla="val f27"/>
                          <a:gd name="f30" fmla="val f28"/>
                          <a:gd name="f31" fmla="*/ f6 f26 1"/>
                          <a:gd name="f32" fmla="*/ f27 f26 1"/>
                          <a:gd name="f33" fmla="*/ f28 f26 1"/>
                          <a:gd name="f34" fmla="*/ f12 f26 1"/>
                          <a:gd name="f35" fmla="*/ f29 f26 1"/>
                          <a:gd name="f36" fmla="*/ f30 f26 1"/>
                        </a:gdLst>
                        <a:ahLst/>
                        <a:cxnLst>
                          <a:cxn ang="3cd4">
                            <a:pos x="hc" y="t"/>
                          </a:cxn>
                          <a:cxn ang="0">
                            <a:pos x="r" y="vc"/>
                          </a:cxn>
                          <a:cxn ang="cd4">
                            <a:pos x="hc" y="b"/>
                          </a:cxn>
                          <a:cxn ang="cd2">
                            <a:pos x="l" y="vc"/>
                          </a:cxn>
                          <a:cxn ang="f24">
                            <a:pos x="f34" y="f34"/>
                          </a:cxn>
                          <a:cxn ang="f25">
                            <a:pos x="f35" y="f36"/>
                          </a:cxn>
                        </a:cxnLst>
                        <a:rect l="f31" t="f31" r="f32" b="f33"/>
                        <a:pathLst>
                          <a:path>
                            <a:moveTo>
                              <a:pt x="f34" y="f34"/>
                            </a:moveTo>
                            <a:lnTo>
                              <a:pt x="f35" y="f36"/>
                            </a:lnTo>
                          </a:path>
                        </a:pathLst>
                      </a:custGeom>
                      <a:noFill/>
                      <a:ln w="9363" cap="flat">
                        <a:solidFill>
                          <a:srgbClr val="000000"/>
                        </a:solidFill>
                        <a:prstDash val="solid"/>
                        <a:miter/>
                      </a:ln>
                    </p:spPr>
                    <p:txBody>
                      <a:bodyPr vert="horz" wrap="square" lIns="158758" tIns="82442" rIns="158758" bIns="82442" anchor="t" anchorCtr="0" compatLnSpc="1">
                        <a:noAutofit/>
                      </a:bodyPr>
                      <a:lstStyle/>
                      <a:p>
                        <a:pPr marL="0" marR="0" lvl="0" indent="0" algn="l" defTabSz="914400" rtl="0" fontAlgn="auto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8400" algn="l"/>
                          </a:tabLst>
                          <a:defRPr sz="1800" b="0" i="0" u="none" strike="noStrike" kern="0" cap="none" spc="0" baseline="0">
                            <a:solidFill>
                              <a:srgbClr val="000000"/>
                            </a:solidFill>
                            <a:uFillTx/>
                          </a:defRPr>
                        </a:pPr>
                        <a:endParaRPr lang="en-US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Mangal" pitchFamily="2"/>
                        </a:endParaRPr>
                      </a:p>
                    </p:txBody>
                  </p:sp>
                </p:grpSp>
                <p:grpSp>
                  <p:nvGrpSpPr>
                    <p:cNvPr id="306" name="Group 1567"/>
                    <p:cNvGrpSpPr/>
                    <p:nvPr/>
                  </p:nvGrpSpPr>
                  <p:grpSpPr>
                    <a:xfrm>
                      <a:off x="-3264810" y="108557"/>
                      <a:ext cx="54525" cy="395980"/>
                      <a:chOff x="-3264810" y="108557"/>
                      <a:chExt cx="54525" cy="395980"/>
                    </a:xfrm>
                  </p:grpSpPr>
                  <p:sp>
                    <p:nvSpPr>
                      <p:cNvPr id="307" name="Freeform 1568"/>
                      <p:cNvSpPr/>
                      <p:nvPr/>
                    </p:nvSpPr>
                    <p:spPr>
                      <a:xfrm>
                        <a:off x="-3264810" y="108557"/>
                        <a:ext cx="26801" cy="395980"/>
                      </a:xfrm>
                      <a:custGeom>
                        <a:avLst/>
                        <a:gdLst>
                          <a:gd name="f0" fmla="val w"/>
                          <a:gd name="f1" fmla="val h"/>
                          <a:gd name="f2" fmla="val 0"/>
                          <a:gd name="f3" fmla="val 21600"/>
                          <a:gd name="f4" fmla="*/ f0 1 21600"/>
                          <a:gd name="f5" fmla="*/ f1 1 21600"/>
                          <a:gd name="f6" fmla="val f2"/>
                          <a:gd name="f7" fmla="val f3"/>
                          <a:gd name="f8" fmla="+- f7 0 f6"/>
                          <a:gd name="f9" fmla="*/ f8 1 21600"/>
                          <a:gd name="f10" fmla="*/ f6 1 f9"/>
                          <a:gd name="f11" fmla="*/ f7 1 f9"/>
                          <a:gd name="f12" fmla="*/ f10 f4 1"/>
                          <a:gd name="f13" fmla="*/ f11 f4 1"/>
                          <a:gd name="f14" fmla="*/ f11 f5 1"/>
                          <a:gd name="f15" fmla="*/ f10 f5 1"/>
                        </a:gdLst>
                        <a:ahLst/>
                        <a:cxnLst>
                          <a:cxn ang="3cd4">
                            <a:pos x="hc" y="t"/>
                          </a:cxn>
                          <a:cxn ang="0">
                            <a:pos x="r" y="vc"/>
                          </a:cxn>
                          <a:cxn ang="cd4">
                            <a:pos x="hc" y="b"/>
                          </a:cxn>
                          <a:cxn ang="cd2">
                            <a:pos x="l" y="vc"/>
                          </a:cxn>
                        </a:cxnLst>
                        <a:rect l="f12" t="f15" r="f13" b="f14"/>
                        <a:pathLst>
                          <a:path w="21600" h="21600">
                            <a:moveTo>
                              <a:pt x="f2" y="f2"/>
                            </a:moveTo>
                            <a:lnTo>
                              <a:pt x="f3" y="f2"/>
                            </a:lnTo>
                            <a:lnTo>
                              <a:pt x="f3" y="f3"/>
                            </a:lnTo>
                            <a:lnTo>
                              <a:pt x="f2" y="f3"/>
                            </a:lnTo>
                            <a:lnTo>
                              <a:pt x="f2" y="f2"/>
                            </a:lnTo>
                            <a:close/>
                          </a:path>
                        </a:pathLst>
                      </a:custGeom>
                      <a:solidFill>
                        <a:srgbClr val="333399"/>
                      </a:solidFill>
                      <a:ln w="9363" cap="flat">
                        <a:solidFill>
                          <a:srgbClr val="000000"/>
                        </a:solidFill>
                        <a:prstDash val="solid"/>
                        <a:miter/>
                      </a:ln>
                    </p:spPr>
                    <p:txBody>
                      <a:bodyPr vert="horz" wrap="square" lIns="158758" tIns="82442" rIns="158758" bIns="82442" anchor="t" anchorCtr="0" compatLnSpc="1">
                        <a:noAutofit/>
                      </a:bodyPr>
                      <a:lstStyle/>
                      <a:p>
                        <a:pPr marL="0" marR="0" lvl="0" indent="0" algn="l" defTabSz="914400" rtl="0" fontAlgn="auto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8400" algn="l"/>
                          </a:tabLst>
                          <a:defRPr sz="1800" b="0" i="0" u="none" strike="noStrike" kern="0" cap="none" spc="0" baseline="0">
                            <a:solidFill>
                              <a:srgbClr val="000000"/>
                            </a:solidFill>
                            <a:uFillTx/>
                          </a:defRPr>
                        </a:pPr>
                        <a:endParaRPr lang="en-US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Mangal" pitchFamily="2"/>
                        </a:endParaRPr>
                      </a:p>
                    </p:txBody>
                  </p:sp>
                  <p:sp>
                    <p:nvSpPr>
                      <p:cNvPr id="308" name="Freeform 1569"/>
                      <p:cNvSpPr/>
                      <p:nvPr/>
                    </p:nvSpPr>
                    <p:spPr>
                      <a:xfrm>
                        <a:off x="-3238009" y="108557"/>
                        <a:ext cx="27724" cy="395980"/>
                      </a:xfrm>
                      <a:custGeom>
                        <a:avLst/>
                        <a:gdLst>
                          <a:gd name="f0" fmla="val w"/>
                          <a:gd name="f1" fmla="val h"/>
                          <a:gd name="f2" fmla="val 0"/>
                          <a:gd name="f3" fmla="val 21600"/>
                          <a:gd name="f4" fmla="*/ f0 1 21600"/>
                          <a:gd name="f5" fmla="*/ f1 1 21600"/>
                          <a:gd name="f6" fmla="val f2"/>
                          <a:gd name="f7" fmla="val f3"/>
                          <a:gd name="f8" fmla="+- f7 0 f6"/>
                          <a:gd name="f9" fmla="*/ f8 1 21600"/>
                          <a:gd name="f10" fmla="*/ f6 1 f9"/>
                          <a:gd name="f11" fmla="*/ f7 1 f9"/>
                          <a:gd name="f12" fmla="*/ f10 f4 1"/>
                          <a:gd name="f13" fmla="*/ f11 f4 1"/>
                          <a:gd name="f14" fmla="*/ f11 f5 1"/>
                          <a:gd name="f15" fmla="*/ f10 f5 1"/>
                        </a:gdLst>
                        <a:ahLst/>
                        <a:cxnLst>
                          <a:cxn ang="3cd4">
                            <a:pos x="hc" y="t"/>
                          </a:cxn>
                          <a:cxn ang="0">
                            <a:pos x="r" y="vc"/>
                          </a:cxn>
                          <a:cxn ang="cd4">
                            <a:pos x="hc" y="b"/>
                          </a:cxn>
                          <a:cxn ang="cd2">
                            <a:pos x="l" y="vc"/>
                          </a:cxn>
                        </a:cxnLst>
                        <a:rect l="f12" t="f15" r="f13" b="f14"/>
                        <a:pathLst>
                          <a:path w="21600" h="21600">
                            <a:moveTo>
                              <a:pt x="f2" y="f2"/>
                            </a:moveTo>
                            <a:lnTo>
                              <a:pt x="f3" y="f2"/>
                            </a:lnTo>
                            <a:lnTo>
                              <a:pt x="f3" y="f3"/>
                            </a:lnTo>
                            <a:lnTo>
                              <a:pt x="f2" y="f3"/>
                            </a:lnTo>
                            <a:lnTo>
                              <a:pt x="f2" y="f2"/>
                            </a:lnTo>
                            <a:close/>
                          </a:path>
                        </a:pathLst>
                      </a:custGeom>
                      <a:solidFill>
                        <a:srgbClr val="333399"/>
                      </a:solidFill>
                      <a:ln w="9363" cap="flat">
                        <a:solidFill>
                          <a:srgbClr val="000000"/>
                        </a:solidFill>
                        <a:prstDash val="solid"/>
                        <a:miter/>
                      </a:ln>
                    </p:spPr>
                    <p:txBody>
                      <a:bodyPr vert="horz" wrap="square" lIns="158758" tIns="82442" rIns="158758" bIns="82442" anchor="t" anchorCtr="0" compatLnSpc="1">
                        <a:noAutofit/>
                      </a:bodyPr>
                      <a:lstStyle/>
                      <a:p>
                        <a:pPr marL="0" marR="0" lvl="0" indent="0" algn="l" defTabSz="914400" rtl="0" fontAlgn="auto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8400" algn="l"/>
                          </a:tabLst>
                          <a:defRPr sz="1800" b="0" i="0" u="none" strike="noStrike" kern="0" cap="none" spc="0" baseline="0">
                            <a:solidFill>
                              <a:srgbClr val="000000"/>
                            </a:solidFill>
                            <a:uFillTx/>
                          </a:defRPr>
                        </a:pPr>
                        <a:endParaRPr lang="en-US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18"/>
                          <a:ea typeface="SimSun" pitchFamily="2"/>
                          <a:cs typeface="Mangal" pitchFamily="2"/>
                        </a:endParaRPr>
                      </a:p>
                    </p:txBody>
                  </p:sp>
                </p:grpSp>
              </p:grpSp>
            </p:grpSp>
            <p:sp>
              <p:nvSpPr>
                <p:cNvPr id="302" name="Freeform 1563"/>
                <p:cNvSpPr/>
                <p:nvPr/>
              </p:nvSpPr>
              <p:spPr>
                <a:xfrm rot="35993">
                  <a:off x="-3514916" y="438592"/>
                  <a:ext cx="113202" cy="112745"/>
                </a:xfrm>
                <a:custGeom>
                  <a:avLst>
                    <a:gd name="f8" fmla="val 16600"/>
                  </a:avLst>
                  <a:gdLst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val 16600"/>
                    <a:gd name="f9" fmla="+- 0 0 0"/>
                    <a:gd name="f10" fmla="abs f4"/>
                    <a:gd name="f11" fmla="abs f5"/>
                    <a:gd name="f12" fmla="abs f6"/>
                    <a:gd name="f13" fmla="val f8"/>
                    <a:gd name="f14" fmla="*/ f9 f1 1"/>
                    <a:gd name="f15" fmla="?: f10 f4 1"/>
                    <a:gd name="f16" fmla="?: f11 f5 1"/>
                    <a:gd name="f17" fmla="?: f12 f6 1"/>
                    <a:gd name="f18" fmla="+- f7 f13 0"/>
                    <a:gd name="f19" fmla="*/ f14 1 f3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9 0 f2"/>
                    <a:gd name="f25" fmla="min f21 f20"/>
                    <a:gd name="f26" fmla="*/ f22 1 f17"/>
                    <a:gd name="f27" fmla="*/ f23 1 f17"/>
                    <a:gd name="f28" fmla="val f26"/>
                    <a:gd name="f29" fmla="val f27"/>
                    <a:gd name="f30" fmla="*/ f7 f25 1"/>
                    <a:gd name="f31" fmla="*/ f18 f25 1"/>
                    <a:gd name="f32" fmla="+- f29 0 f13"/>
                    <a:gd name="f33" fmla="+- f28 0 f13"/>
                    <a:gd name="f34" fmla="+- f28 0 f18"/>
                    <a:gd name="f35" fmla="+- f29 0 f18"/>
                    <a:gd name="f36" fmla="*/ f29 f25 1"/>
                    <a:gd name="f37" fmla="*/ f28 f25 1"/>
                    <a:gd name="f38" fmla="*/ f34 1 2"/>
                    <a:gd name="f39" fmla="*/ f35 1 2"/>
                    <a:gd name="f40" fmla="*/ f33 f25 1"/>
                    <a:gd name="f41" fmla="*/ f32 f25 1"/>
                    <a:gd name="f42" fmla="+- f18 f38 0"/>
                    <a:gd name="f43" fmla="+- f18 f39 0"/>
                    <a:gd name="f44" fmla="*/ f38 f25 1"/>
                    <a:gd name="f45" fmla="*/ f39 f25 1"/>
                    <a:gd name="f46" fmla="*/ f42 f25 1"/>
                    <a:gd name="f47" fmla="*/ f43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46" y="f30"/>
                    </a:cxn>
                    <a:cxn ang="f24">
                      <a:pos x="f44" y="f31"/>
                    </a:cxn>
                    <a:cxn ang="f24">
                      <a:pos x="f30" y="f47"/>
                    </a:cxn>
                    <a:cxn ang="f24">
                      <a:pos x="f44" y="f36"/>
                    </a:cxn>
                    <a:cxn ang="f24">
                      <a:pos x="f40" y="f47"/>
                    </a:cxn>
                    <a:cxn ang="f24">
                      <a:pos x="f37" y="f45"/>
                    </a:cxn>
                  </a:cxnLst>
                  <a:rect l="f30" t="f31" r="f40" b="f36"/>
                  <a:pathLst>
                    <a:path>
                      <a:moveTo>
                        <a:pt x="f30" y="f36"/>
                      </a:moveTo>
                      <a:lnTo>
                        <a:pt x="f30" y="f31"/>
                      </a:lnTo>
                      <a:lnTo>
                        <a:pt x="f31" y="f30"/>
                      </a:lnTo>
                      <a:lnTo>
                        <a:pt x="f37" y="f30"/>
                      </a:lnTo>
                      <a:lnTo>
                        <a:pt x="f37" y="f41"/>
                      </a:lnTo>
                      <a:lnTo>
                        <a:pt x="f40" y="f36"/>
                      </a:lnTo>
                      <a:close/>
                    </a:path>
                    <a:path>
                      <a:moveTo>
                        <a:pt x="f30" y="f31"/>
                      </a:moveTo>
                      <a:lnTo>
                        <a:pt x="f31" y="f30"/>
                      </a:lnTo>
                      <a:lnTo>
                        <a:pt x="f37" y="f30"/>
                      </a:lnTo>
                      <a:lnTo>
                        <a:pt x="f40" y="f31"/>
                      </a:lnTo>
                      <a:close/>
                    </a:path>
                    <a:path>
                      <a:moveTo>
                        <a:pt x="f40" y="f36"/>
                      </a:moveTo>
                      <a:lnTo>
                        <a:pt x="f40" y="f31"/>
                      </a:lnTo>
                      <a:lnTo>
                        <a:pt x="f37" y="f30"/>
                      </a:lnTo>
                      <a:lnTo>
                        <a:pt x="f37" y="f41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 w="936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vert="horz" wrap="square" lIns="158758" tIns="82442" rIns="158758" bIns="82442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SimSun" pitchFamily="2"/>
                    <a:cs typeface="Mangal" pitchFamily="2"/>
                  </a:endParaRPr>
                </a:p>
              </p:txBody>
            </p:sp>
          </p:grpSp>
        </p:grpSp>
        <p:sp>
          <p:nvSpPr>
            <p:cNvPr id="297" name="Freeform 1558"/>
            <p:cNvSpPr/>
            <p:nvPr/>
          </p:nvSpPr>
          <p:spPr>
            <a:xfrm>
              <a:off x="-3641854" y="85917"/>
              <a:ext cx="772101" cy="226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860"/>
                <a:gd name="f4" fmla="val 540"/>
                <a:gd name="f5" fmla="val 143"/>
                <a:gd name="f6" fmla="val 142"/>
                <a:gd name="f7" fmla="val 4725"/>
                <a:gd name="f8" fmla="val 4852"/>
                <a:gd name="f9" fmla="*/ f0 1 4860"/>
                <a:gd name="f10" fmla="*/ f1 1 54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4860"/>
                <a:gd name="f17" fmla="*/ f14 1 540"/>
                <a:gd name="f18" fmla="*/ f11 1 f16"/>
                <a:gd name="f19" fmla="*/ f12 1 f16"/>
                <a:gd name="f20" fmla="*/ f11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4860" h="540">
                  <a:moveTo>
                    <a:pt x="f2" y="f4"/>
                  </a:moveTo>
                  <a:lnTo>
                    <a:pt x="f2" y="f5"/>
                  </a:lnTo>
                  <a:lnTo>
                    <a:pt x="f6" y="f2"/>
                  </a:lnTo>
                  <a:lnTo>
                    <a:pt x="f7" y="f2"/>
                  </a:lnTo>
                  <a:lnTo>
                    <a:pt x="f8" y="f5"/>
                  </a:lnTo>
                  <a:lnTo>
                    <a:pt x="f3" y="f4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rgbClr val="333399"/>
            </a:solidFill>
            <a:ln w="9363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98" name="Freeform 1559"/>
            <p:cNvSpPr/>
            <p:nvPr/>
          </p:nvSpPr>
          <p:spPr>
            <a:xfrm rot="10787993">
              <a:off x="-2917091" y="-21992"/>
              <a:ext cx="119676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99" name="Freeform 1560"/>
            <p:cNvSpPr/>
            <p:nvPr/>
          </p:nvSpPr>
          <p:spPr>
            <a:xfrm rot="10787993">
              <a:off x="-3681795" y="-21992"/>
              <a:ext cx="120133" cy="1201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00CC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509" name="Group 3"/>
          <p:cNvGrpSpPr/>
          <p:nvPr/>
        </p:nvGrpSpPr>
        <p:grpSpPr>
          <a:xfrm>
            <a:off x="-1566804" y="7616568"/>
            <a:ext cx="457199" cy="1142999"/>
            <a:chOff x="3429000" y="7543800"/>
            <a:chExt cx="457199" cy="1142999"/>
          </a:xfrm>
        </p:grpSpPr>
        <p:sp>
          <p:nvSpPr>
            <p:cNvPr id="510" name="Freeform 4"/>
            <p:cNvSpPr/>
            <p:nvPr/>
          </p:nvSpPr>
          <p:spPr>
            <a:xfrm>
              <a:off x="3491636" y="8600398"/>
              <a:ext cx="338757" cy="8640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511" name="Freeform 5"/>
            <p:cNvSpPr/>
            <p:nvPr/>
          </p:nvSpPr>
          <p:spPr>
            <a:xfrm>
              <a:off x="3485875" y="7544156"/>
              <a:ext cx="339480" cy="8640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512" name="Freeform 6"/>
            <p:cNvSpPr/>
            <p:nvPr/>
          </p:nvSpPr>
          <p:spPr>
            <a:xfrm>
              <a:off x="3485875" y="8077315"/>
              <a:ext cx="339480" cy="8640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grpSp>
          <p:nvGrpSpPr>
            <p:cNvPr id="513" name="Group 7"/>
            <p:cNvGrpSpPr/>
            <p:nvPr/>
          </p:nvGrpSpPr>
          <p:grpSpPr>
            <a:xfrm>
              <a:off x="3429000" y="7543800"/>
              <a:ext cx="457199" cy="1142999"/>
              <a:chOff x="3429000" y="7543800"/>
              <a:chExt cx="457199" cy="1142999"/>
            </a:xfrm>
          </p:grpSpPr>
          <p:sp>
            <p:nvSpPr>
              <p:cNvPr id="514" name="Freeform 8"/>
              <p:cNvSpPr/>
              <p:nvPr/>
            </p:nvSpPr>
            <p:spPr>
              <a:xfrm>
                <a:off x="3429000" y="7544156"/>
                <a:ext cx="69841" cy="11426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15" name="Freeform 9"/>
              <p:cNvSpPr/>
              <p:nvPr/>
            </p:nvSpPr>
            <p:spPr>
              <a:xfrm>
                <a:off x="3525834" y="7544156"/>
                <a:ext cx="70198" cy="11426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16" name="Freeform 10"/>
              <p:cNvSpPr/>
              <p:nvPr/>
            </p:nvSpPr>
            <p:spPr>
              <a:xfrm>
                <a:off x="3623035" y="7544156"/>
                <a:ext cx="69119" cy="11426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17" name="Freeform 11"/>
              <p:cNvSpPr/>
              <p:nvPr/>
            </p:nvSpPr>
            <p:spPr>
              <a:xfrm>
                <a:off x="3719157" y="7544156"/>
                <a:ext cx="70198" cy="11426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18" name="Freeform 12"/>
              <p:cNvSpPr/>
              <p:nvPr/>
            </p:nvSpPr>
            <p:spPr>
              <a:xfrm>
                <a:off x="3816358" y="7544156"/>
                <a:ext cx="69841" cy="11426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+- f3 0 f2"/>
                  <a:gd name="f7" fmla="*/ f6 1 21600"/>
                  <a:gd name="f8" fmla="*/ f2 1 f7"/>
                  <a:gd name="f9" fmla="*/ f3 1 f7"/>
                  <a:gd name="f10" fmla="*/ f8 f4 1"/>
                  <a:gd name="f11" fmla="*/ f9 f4 1"/>
                  <a:gd name="f12" fmla="*/ f9 f5 1"/>
                  <a:gd name="f13" fmla="*/ f8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" t="f13" r="f11" b="f12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19" name="Straight Connector 13"/>
              <p:cNvSpPr/>
              <p:nvPr/>
            </p:nvSpPr>
            <p:spPr>
              <a:xfrm flipV="1">
                <a:off x="3477600" y="7543800"/>
                <a:ext cx="348843" cy="35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520" name="Straight Connector 14"/>
              <p:cNvSpPr/>
              <p:nvPr/>
            </p:nvSpPr>
            <p:spPr>
              <a:xfrm flipV="1">
                <a:off x="3477600" y="8682118"/>
                <a:ext cx="359276" cy="468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3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0004" tIns="46798" rIns="90004" bIns="46798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</p:grpSp>
      </p:grpSp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656" name="Freeform 6"/>
          <p:cNvSpPr>
            <a:spLocks/>
          </p:cNvSpPr>
          <p:nvPr/>
        </p:nvSpPr>
        <p:spPr bwMode="auto">
          <a:xfrm rot="16200000">
            <a:off x="-5362751" y="7930328"/>
            <a:ext cx="1211604" cy="306822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pattFill prst="solidDmn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6"/>
          <p:cNvSpPr>
            <a:spLocks/>
          </p:cNvSpPr>
          <p:nvPr/>
        </p:nvSpPr>
        <p:spPr bwMode="auto">
          <a:xfrm>
            <a:off x="-4431547" y="8366344"/>
            <a:ext cx="1211604" cy="306822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pattFill prst="solidDmn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0" name="Group 649"/>
          <p:cNvGrpSpPr/>
          <p:nvPr/>
        </p:nvGrpSpPr>
        <p:grpSpPr>
          <a:xfrm>
            <a:off x="-4477745" y="7838223"/>
            <a:ext cx="1211605" cy="306822"/>
            <a:chOff x="1879614" y="5296924"/>
            <a:chExt cx="1211605" cy="306822"/>
          </a:xfrm>
        </p:grpSpPr>
        <p:sp>
          <p:nvSpPr>
            <p:cNvPr id="651" name="Freeform 6"/>
            <p:cNvSpPr>
              <a:spLocks/>
            </p:cNvSpPr>
            <p:nvPr/>
          </p:nvSpPr>
          <p:spPr bwMode="auto">
            <a:xfrm>
              <a:off x="1879614" y="5296924"/>
              <a:ext cx="1211605" cy="306822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Freeform 773"/>
            <p:cNvSpPr/>
            <p:nvPr/>
          </p:nvSpPr>
          <p:spPr>
            <a:xfrm>
              <a:off x="2471314" y="5305921"/>
              <a:ext cx="85038" cy="28578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chemeClr val="bg1"/>
            </a:solidFill>
            <a:ln w="28437" cap="flat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4" tIns="46798" rIns="90004" bIns="46798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grpSp>
        <p:nvGrpSpPr>
          <p:cNvPr id="654" name="Group 653"/>
          <p:cNvGrpSpPr/>
          <p:nvPr/>
        </p:nvGrpSpPr>
        <p:grpSpPr>
          <a:xfrm rot="16200000">
            <a:off x="-5817931" y="7931769"/>
            <a:ext cx="1211605" cy="306822"/>
            <a:chOff x="1879614" y="5296924"/>
            <a:chExt cx="1211605" cy="306822"/>
          </a:xfrm>
        </p:grpSpPr>
        <p:sp>
          <p:nvSpPr>
            <p:cNvPr id="655" name="Freeform 6"/>
            <p:cNvSpPr>
              <a:spLocks/>
            </p:cNvSpPr>
            <p:nvPr/>
          </p:nvSpPr>
          <p:spPr bwMode="auto">
            <a:xfrm>
              <a:off x="1879614" y="5296924"/>
              <a:ext cx="1211605" cy="306822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Freeform 773"/>
            <p:cNvSpPr/>
            <p:nvPr/>
          </p:nvSpPr>
          <p:spPr>
            <a:xfrm>
              <a:off x="2471314" y="5305921"/>
              <a:ext cx="85038" cy="28578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+- f3 0 f2"/>
                <a:gd name="f7" fmla="*/ f6 1 21600"/>
                <a:gd name="f8" fmla="*/ f2 1 f7"/>
                <a:gd name="f9" fmla="*/ f3 1 f7"/>
                <a:gd name="f10" fmla="*/ f8 f4 1"/>
                <a:gd name="f11" fmla="*/ f9 f4 1"/>
                <a:gd name="f12" fmla="*/ f9 f5 1"/>
                <a:gd name="f13" fmla="*/ f8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" t="f13" r="f11" b="f12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chemeClr val="bg1"/>
            </a:solidFill>
            <a:ln w="28437" cap="flat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4" tIns="46798" rIns="90004" bIns="46798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</p:grp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" name="Group 1427"/>
          <p:cNvGrpSpPr>
            <a:grpSpLocks noChangeAspect="1"/>
          </p:cNvGrpSpPr>
          <p:nvPr/>
        </p:nvGrpSpPr>
        <p:grpSpPr bwMode="auto">
          <a:xfrm flipH="1">
            <a:off x="-4794227" y="2175219"/>
            <a:ext cx="129508" cy="508931"/>
            <a:chOff x="1278" y="11644"/>
            <a:chExt cx="703" cy="2465"/>
          </a:xfrm>
        </p:grpSpPr>
        <p:grpSp>
          <p:nvGrpSpPr>
            <p:cNvPr id="192" name="Group 1428"/>
            <p:cNvGrpSpPr>
              <a:grpSpLocks noChangeAspect="1"/>
            </p:cNvGrpSpPr>
            <p:nvPr/>
          </p:nvGrpSpPr>
          <p:grpSpPr bwMode="auto">
            <a:xfrm>
              <a:off x="1278" y="12164"/>
              <a:ext cx="703" cy="1945"/>
              <a:chOff x="8576" y="2858"/>
              <a:chExt cx="2924" cy="8038"/>
            </a:xfrm>
          </p:grpSpPr>
          <p:sp>
            <p:nvSpPr>
              <p:cNvPr id="198" name="Freeform 1429"/>
              <p:cNvSpPr>
                <a:spLocks noChangeAspect="1"/>
              </p:cNvSpPr>
              <p:nvPr/>
            </p:nvSpPr>
            <p:spPr bwMode="auto">
              <a:xfrm>
                <a:off x="9088" y="5396"/>
                <a:ext cx="1900" cy="5500"/>
              </a:xfrm>
              <a:custGeom>
                <a:avLst/>
                <a:gdLst>
                  <a:gd name="T0" fmla="*/ 220 w 1900"/>
                  <a:gd name="T1" fmla="*/ 5500 h 5500"/>
                  <a:gd name="T2" fmla="*/ 0 w 1900"/>
                  <a:gd name="T3" fmla="*/ 0 h 5500"/>
                  <a:gd name="T4" fmla="*/ 1900 w 1900"/>
                  <a:gd name="T5" fmla="*/ 40 h 5500"/>
                  <a:gd name="T6" fmla="*/ 1680 w 1900"/>
                  <a:gd name="T7" fmla="*/ 5480 h 5500"/>
                  <a:gd name="T8" fmla="*/ 220 w 1900"/>
                  <a:gd name="T9" fmla="*/ 5500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0" h="5500">
                    <a:moveTo>
                      <a:pt x="220" y="5500"/>
                    </a:moveTo>
                    <a:lnTo>
                      <a:pt x="0" y="0"/>
                    </a:lnTo>
                    <a:lnTo>
                      <a:pt x="1900" y="40"/>
                    </a:lnTo>
                    <a:lnTo>
                      <a:pt x="1680" y="5480"/>
                    </a:lnTo>
                    <a:lnTo>
                      <a:pt x="220" y="55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Oval 1430"/>
              <p:cNvSpPr>
                <a:spLocks noChangeAspect="1" noChangeArrowheads="1"/>
              </p:cNvSpPr>
              <p:nvPr/>
            </p:nvSpPr>
            <p:spPr bwMode="auto">
              <a:xfrm>
                <a:off x="8576" y="2858"/>
                <a:ext cx="2924" cy="29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Oval 1431"/>
            <p:cNvSpPr>
              <a:spLocks noChangeAspect="1" noChangeArrowheads="1"/>
            </p:cNvSpPr>
            <p:nvPr/>
          </p:nvSpPr>
          <p:spPr bwMode="auto">
            <a:xfrm>
              <a:off x="1455" y="11644"/>
              <a:ext cx="349" cy="3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432"/>
            <p:cNvSpPr>
              <a:spLocks noChangeAspect="1" noChangeShapeType="1"/>
            </p:cNvSpPr>
            <p:nvPr/>
          </p:nvSpPr>
          <p:spPr bwMode="auto">
            <a:xfrm flipH="1">
              <a:off x="1807" y="11839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433"/>
            <p:cNvSpPr>
              <a:spLocks noChangeAspect="1" noChangeShapeType="1"/>
            </p:cNvSpPr>
            <p:nvPr/>
          </p:nvSpPr>
          <p:spPr bwMode="auto">
            <a:xfrm flipH="1">
              <a:off x="1455" y="11849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Rectangle 1434"/>
            <p:cNvSpPr>
              <a:spLocks noChangeAspect="1" noChangeArrowheads="1"/>
            </p:cNvSpPr>
            <p:nvPr/>
          </p:nvSpPr>
          <p:spPr bwMode="auto">
            <a:xfrm>
              <a:off x="1488" y="11833"/>
              <a:ext cx="287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Oval 1435"/>
            <p:cNvSpPr>
              <a:spLocks noChangeAspect="1" noChangeArrowheads="1"/>
            </p:cNvSpPr>
            <p:nvPr/>
          </p:nvSpPr>
          <p:spPr bwMode="auto">
            <a:xfrm>
              <a:off x="1406" y="12507"/>
              <a:ext cx="447" cy="4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0" name="Group 1427"/>
          <p:cNvGrpSpPr>
            <a:grpSpLocks noChangeAspect="1"/>
          </p:cNvGrpSpPr>
          <p:nvPr/>
        </p:nvGrpSpPr>
        <p:grpSpPr bwMode="auto">
          <a:xfrm flipH="1">
            <a:off x="-5286682" y="2306902"/>
            <a:ext cx="89244" cy="350706"/>
            <a:chOff x="1278" y="11644"/>
            <a:chExt cx="703" cy="2465"/>
          </a:xfrm>
        </p:grpSpPr>
        <p:grpSp>
          <p:nvGrpSpPr>
            <p:cNvPr id="201" name="Group 1428"/>
            <p:cNvGrpSpPr>
              <a:grpSpLocks noChangeAspect="1"/>
            </p:cNvGrpSpPr>
            <p:nvPr/>
          </p:nvGrpSpPr>
          <p:grpSpPr bwMode="auto">
            <a:xfrm>
              <a:off x="1278" y="12164"/>
              <a:ext cx="703" cy="1945"/>
              <a:chOff x="8576" y="2858"/>
              <a:chExt cx="2924" cy="8038"/>
            </a:xfrm>
          </p:grpSpPr>
          <p:sp>
            <p:nvSpPr>
              <p:cNvPr id="207" name="Freeform 1429"/>
              <p:cNvSpPr>
                <a:spLocks noChangeAspect="1"/>
              </p:cNvSpPr>
              <p:nvPr/>
            </p:nvSpPr>
            <p:spPr bwMode="auto">
              <a:xfrm>
                <a:off x="9088" y="5396"/>
                <a:ext cx="1900" cy="5500"/>
              </a:xfrm>
              <a:custGeom>
                <a:avLst/>
                <a:gdLst>
                  <a:gd name="T0" fmla="*/ 220 w 1900"/>
                  <a:gd name="T1" fmla="*/ 5500 h 5500"/>
                  <a:gd name="T2" fmla="*/ 0 w 1900"/>
                  <a:gd name="T3" fmla="*/ 0 h 5500"/>
                  <a:gd name="T4" fmla="*/ 1900 w 1900"/>
                  <a:gd name="T5" fmla="*/ 40 h 5500"/>
                  <a:gd name="T6" fmla="*/ 1680 w 1900"/>
                  <a:gd name="T7" fmla="*/ 5480 h 5500"/>
                  <a:gd name="T8" fmla="*/ 220 w 1900"/>
                  <a:gd name="T9" fmla="*/ 5500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0" h="5500">
                    <a:moveTo>
                      <a:pt x="220" y="5500"/>
                    </a:moveTo>
                    <a:lnTo>
                      <a:pt x="0" y="0"/>
                    </a:lnTo>
                    <a:lnTo>
                      <a:pt x="1900" y="40"/>
                    </a:lnTo>
                    <a:lnTo>
                      <a:pt x="1680" y="5480"/>
                    </a:lnTo>
                    <a:lnTo>
                      <a:pt x="220" y="55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Oval 1430"/>
              <p:cNvSpPr>
                <a:spLocks noChangeAspect="1" noChangeArrowheads="1"/>
              </p:cNvSpPr>
              <p:nvPr/>
            </p:nvSpPr>
            <p:spPr bwMode="auto">
              <a:xfrm>
                <a:off x="8576" y="2858"/>
                <a:ext cx="2924" cy="29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" name="Oval 1431"/>
            <p:cNvSpPr>
              <a:spLocks noChangeAspect="1" noChangeArrowheads="1"/>
            </p:cNvSpPr>
            <p:nvPr/>
          </p:nvSpPr>
          <p:spPr bwMode="auto">
            <a:xfrm>
              <a:off x="1455" y="11644"/>
              <a:ext cx="349" cy="3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432"/>
            <p:cNvSpPr>
              <a:spLocks noChangeAspect="1" noChangeShapeType="1"/>
            </p:cNvSpPr>
            <p:nvPr/>
          </p:nvSpPr>
          <p:spPr bwMode="auto">
            <a:xfrm flipH="1">
              <a:off x="1807" y="11839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433"/>
            <p:cNvSpPr>
              <a:spLocks noChangeAspect="1" noChangeShapeType="1"/>
            </p:cNvSpPr>
            <p:nvPr/>
          </p:nvSpPr>
          <p:spPr bwMode="auto">
            <a:xfrm flipH="1">
              <a:off x="1455" y="11849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Rectangle 1434"/>
            <p:cNvSpPr>
              <a:spLocks noChangeAspect="1" noChangeArrowheads="1"/>
            </p:cNvSpPr>
            <p:nvPr/>
          </p:nvSpPr>
          <p:spPr bwMode="auto">
            <a:xfrm>
              <a:off x="1488" y="11833"/>
              <a:ext cx="287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Oval 1435"/>
            <p:cNvSpPr>
              <a:spLocks noChangeAspect="1" noChangeArrowheads="1"/>
            </p:cNvSpPr>
            <p:nvPr/>
          </p:nvSpPr>
          <p:spPr bwMode="auto">
            <a:xfrm>
              <a:off x="1406" y="12507"/>
              <a:ext cx="447" cy="4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116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200</cp:revision>
  <cp:lastPrinted>2016-01-15T21:54:08Z</cp:lastPrinted>
  <dcterms:created xsi:type="dcterms:W3CDTF">2002-08-21T12:11:08Z</dcterms:created>
  <dcterms:modified xsi:type="dcterms:W3CDTF">2019-11-27T22:42:20Z</dcterms:modified>
  <cp:category>Shooting</cp:category>
</cp:coreProperties>
</file>