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750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4/9/2019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599553"/>
              </p:ext>
            </p:extLst>
          </p:nvPr>
        </p:nvGraphicFramePr>
        <p:xfrm>
          <a:off x="180474" y="223710"/>
          <a:ext cx="7025777" cy="2877827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Too Much Steel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</a:t>
                      </a: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Standing with both feet on X’s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 : Pistol loaded and holstered. PCC shouldered, safety on, pointed at either orange cone.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Comstock, 32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11 paper, 10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 on paper, steel until down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Engage targets as they become available from within the fault lines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79" cy="83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61763F-2E01-44C2-A1D2-731F5B19EE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474" y="3486869"/>
            <a:ext cx="7025777" cy="33472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67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203</cp:revision>
  <cp:lastPrinted>2016-01-15T21:54:08Z</cp:lastPrinted>
  <dcterms:created xsi:type="dcterms:W3CDTF">2002-08-21T12:11:08Z</dcterms:created>
  <dcterms:modified xsi:type="dcterms:W3CDTF">2019-04-09T15:13:07Z</dcterms:modified>
  <cp:category>Shooting</cp:category>
</cp:coreProperties>
</file>