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40435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Short and Tall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facing </a:t>
                      </a:r>
                      <a:r>
                        <a:rPr lang="en-US" sz="1100" b="1" i="0" u="none" strike="noStrike" kern="1200" cap="none" spc="0" baseline="0" dirty="0" err="1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uprange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 in shooting box,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buttstock on belt, safety on, pointed down 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0 paper,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5D92FC-E875-46F5-BA28-8FDD645DD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042" y="3101537"/>
            <a:ext cx="1852296" cy="6306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74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2019-08-02T16:05:48Z</dcterms:modified>
  <cp:category>Shooting</cp:category>
</cp:coreProperties>
</file>