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74" r:id="rId2"/>
    <p:sldId id="288" r:id="rId3"/>
  </p:sldIdLst>
  <p:sldSz cx="7315200" cy="96012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732E"/>
    <a:srgbClr val="A2DC00"/>
    <a:srgbClr val="6EB480"/>
    <a:srgbClr val="13C984"/>
    <a:srgbClr val="0000FF"/>
    <a:srgbClr val="FF3300"/>
    <a:srgbClr val="FFD2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3774" y="114"/>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35" tIns="45718" rIns="91435" bIns="45718"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35" tIns="45718" rIns="91435" bIns="45718" rtlCol="0"/>
          <a:lstStyle>
            <a:lvl1pPr algn="r">
              <a:defRPr sz="1200">
                <a:latin typeface="Arial" charset="0"/>
                <a:ea typeface="ＭＳ Ｐゴシック" charset="-128"/>
                <a:cs typeface="+mn-cs"/>
              </a:defRPr>
            </a:lvl1pPr>
          </a:lstStyle>
          <a:p>
            <a:pPr>
              <a:defRPr/>
            </a:pPr>
            <a:fld id="{5AC6D670-253B-428D-9815-6E86A81BA51D}" type="datetimeFigureOut">
              <a:rPr lang="en-US"/>
              <a:pPr>
                <a:defRPr/>
              </a:pPr>
              <a:t>5/27/2020</a:t>
            </a:fld>
            <a:endParaRPr lang="en-US"/>
          </a:p>
        </p:txBody>
      </p:sp>
      <p:sp>
        <p:nvSpPr>
          <p:cNvPr id="4" name="Slide Image Placeholder 3"/>
          <p:cNvSpPr>
            <a:spLocks noGrp="1" noRot="1" noChangeAspect="1"/>
          </p:cNvSpPr>
          <p:nvPr>
            <p:ph type="sldImg" idx="2"/>
          </p:nvPr>
        </p:nvSpPr>
        <p:spPr>
          <a:xfrm>
            <a:off x="2124075" y="685800"/>
            <a:ext cx="2609850" cy="3429000"/>
          </a:xfrm>
          <a:prstGeom prst="rect">
            <a:avLst/>
          </a:prstGeom>
          <a:noFill/>
          <a:ln w="12700">
            <a:solidFill>
              <a:prstClr val="black"/>
            </a:solidFill>
          </a:ln>
        </p:spPr>
        <p:txBody>
          <a:bodyPr vert="horz" lIns="91435" tIns="45718" rIns="91435" bIns="45718"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35" tIns="45718" rIns="91435" bIns="45718"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35" tIns="45718" rIns="91435" bIns="45718"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35" tIns="45718" rIns="91435" bIns="45718" numCol="1" anchor="b" anchorCtr="0" compatLnSpc="1">
            <a:prstTxWarp prst="textNoShape">
              <a:avLst/>
            </a:prstTxWarp>
          </a:bodyPr>
          <a:lstStyle>
            <a:lvl1pPr algn="r">
              <a:defRPr sz="1200"/>
            </a:lvl1pPr>
          </a:lstStyle>
          <a:p>
            <a:fld id="{FA047EF8-B88D-4A00-9E4B-E03EF2A5EBDF}" type="slidenum">
              <a:rPr lang="en-US" altLang="en-US"/>
              <a:pPr/>
              <a:t>‹#›</a:t>
            </a:fld>
            <a:endParaRPr lang="en-US" altLang="en-US"/>
          </a:p>
        </p:txBody>
      </p:sp>
    </p:spTree>
    <p:extLst>
      <p:ext uri="{BB962C8B-B14F-4D97-AF65-F5344CB8AC3E}">
        <p14:creationId xmlns:p14="http://schemas.microsoft.com/office/powerpoint/2010/main" val="42853825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09" indent="-285734" eaLnBrk="0" hangingPunct="0">
              <a:defRPr>
                <a:solidFill>
                  <a:schemeClr val="tx1"/>
                </a:solidFill>
                <a:latin typeface="Arial" panose="020B0604020202020204" pitchFamily="34" charset="0"/>
                <a:ea typeface="ＭＳ Ｐゴシック" panose="020B0600070205080204" pitchFamily="34" charset="-128"/>
              </a:defRPr>
            </a:lvl2pPr>
            <a:lvl3pPr marL="1142937" indent="-228587" eaLnBrk="0" hangingPunct="0">
              <a:defRPr>
                <a:solidFill>
                  <a:schemeClr val="tx1"/>
                </a:solidFill>
                <a:latin typeface="Arial" panose="020B0604020202020204" pitchFamily="34" charset="0"/>
                <a:ea typeface="ＭＳ Ｐゴシック" panose="020B0600070205080204" pitchFamily="34" charset="-128"/>
              </a:defRPr>
            </a:lvl3pPr>
            <a:lvl4pPr marL="1600112" indent="-228587" eaLnBrk="0" hangingPunct="0">
              <a:defRPr>
                <a:solidFill>
                  <a:schemeClr val="tx1"/>
                </a:solidFill>
                <a:latin typeface="Arial" panose="020B0604020202020204" pitchFamily="34" charset="0"/>
                <a:ea typeface="ＭＳ Ｐゴシック" panose="020B0600070205080204" pitchFamily="34" charset="-128"/>
              </a:defRPr>
            </a:lvl4pPr>
            <a:lvl5pPr marL="2057287" indent="-228587" eaLnBrk="0" hangingPunct="0">
              <a:defRPr>
                <a:solidFill>
                  <a:schemeClr val="tx1"/>
                </a:solidFill>
                <a:latin typeface="Arial" panose="020B0604020202020204" pitchFamily="34" charset="0"/>
                <a:ea typeface="ＭＳ Ｐゴシック" panose="020B0600070205080204" pitchFamily="34" charset="-128"/>
              </a:defRPr>
            </a:lvl5pPr>
            <a:lvl6pPr marL="2514461"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635"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8810"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5985"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8D8C0914-212D-4ECC-9E8E-407E0B1F1248}" type="slidenum">
              <a:rPr lang="en-US" altLang="en-US"/>
              <a:pPr eaLnBrk="1" hangingPunct="1"/>
              <a:t>1</a:t>
            </a:fld>
            <a:endParaRPr lang="en-US" altLang="en-US"/>
          </a:p>
        </p:txBody>
      </p:sp>
    </p:spTree>
    <p:extLst>
      <p:ext uri="{BB962C8B-B14F-4D97-AF65-F5344CB8AC3E}">
        <p14:creationId xmlns:p14="http://schemas.microsoft.com/office/powerpoint/2010/main" val="2349835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F3C391F-2397-4EFE-8734-AE1168EFE984}" type="slidenum">
              <a:rPr lang="en-US" altLang="en-US"/>
              <a:pPr/>
              <a:t>‹#›</a:t>
            </a:fld>
            <a:endParaRPr lang="en-US" altLang="en-US"/>
          </a:p>
        </p:txBody>
      </p:sp>
    </p:spTree>
    <p:extLst>
      <p:ext uri="{BB962C8B-B14F-4D97-AF65-F5344CB8AC3E}">
        <p14:creationId xmlns:p14="http://schemas.microsoft.com/office/powerpoint/2010/main" val="2468933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4BF3FC8-C5FA-4FD8-A8B0-317D401982BB}" type="slidenum">
              <a:rPr lang="en-US" altLang="en-US"/>
              <a:pPr/>
              <a:t>‹#›</a:t>
            </a:fld>
            <a:endParaRPr lang="en-US" altLang="en-US"/>
          </a:p>
        </p:txBody>
      </p:sp>
    </p:spTree>
    <p:extLst>
      <p:ext uri="{BB962C8B-B14F-4D97-AF65-F5344CB8AC3E}">
        <p14:creationId xmlns:p14="http://schemas.microsoft.com/office/powerpoint/2010/main" val="3890891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CBDAE8C-95AB-4E83-9532-B33BAF68C759}" type="slidenum">
              <a:rPr lang="en-US" altLang="en-US"/>
              <a:pPr/>
              <a:t>‹#›</a:t>
            </a:fld>
            <a:endParaRPr lang="en-US" altLang="en-US"/>
          </a:p>
        </p:txBody>
      </p:sp>
    </p:spTree>
    <p:extLst>
      <p:ext uri="{BB962C8B-B14F-4D97-AF65-F5344CB8AC3E}">
        <p14:creationId xmlns:p14="http://schemas.microsoft.com/office/powerpoint/2010/main" val="3940244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B04F048-2965-4C5B-B47F-ECE7ADE520A1}" type="slidenum">
              <a:rPr lang="en-US" altLang="en-US"/>
              <a:pPr/>
              <a:t>‹#›</a:t>
            </a:fld>
            <a:endParaRPr lang="en-US" altLang="en-US"/>
          </a:p>
        </p:txBody>
      </p:sp>
    </p:spTree>
    <p:extLst>
      <p:ext uri="{BB962C8B-B14F-4D97-AF65-F5344CB8AC3E}">
        <p14:creationId xmlns:p14="http://schemas.microsoft.com/office/powerpoint/2010/main" val="3710424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F789D00-FD34-4D32-9E95-64146662CC72}" type="slidenum">
              <a:rPr lang="en-US" altLang="en-US"/>
              <a:pPr/>
              <a:t>‹#›</a:t>
            </a:fld>
            <a:endParaRPr lang="en-US" altLang="en-US"/>
          </a:p>
        </p:txBody>
      </p:sp>
    </p:spTree>
    <p:extLst>
      <p:ext uri="{BB962C8B-B14F-4D97-AF65-F5344CB8AC3E}">
        <p14:creationId xmlns:p14="http://schemas.microsoft.com/office/powerpoint/2010/main" val="812920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88F2F13A-F27E-47F9-831E-80C0569FCDAD}" type="slidenum">
              <a:rPr lang="en-US" altLang="en-US"/>
              <a:pPr/>
              <a:t>‹#›</a:t>
            </a:fld>
            <a:endParaRPr lang="en-US" altLang="en-US"/>
          </a:p>
        </p:txBody>
      </p:sp>
    </p:spTree>
    <p:extLst>
      <p:ext uri="{BB962C8B-B14F-4D97-AF65-F5344CB8AC3E}">
        <p14:creationId xmlns:p14="http://schemas.microsoft.com/office/powerpoint/2010/main" val="3480940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93E0EE2A-3D02-4D2C-8A24-F93C33868179}" type="slidenum">
              <a:rPr lang="en-US" altLang="en-US"/>
              <a:pPr/>
              <a:t>‹#›</a:t>
            </a:fld>
            <a:endParaRPr lang="en-US" altLang="en-US"/>
          </a:p>
        </p:txBody>
      </p:sp>
    </p:spTree>
    <p:extLst>
      <p:ext uri="{BB962C8B-B14F-4D97-AF65-F5344CB8AC3E}">
        <p14:creationId xmlns:p14="http://schemas.microsoft.com/office/powerpoint/2010/main" val="2467994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CD209F9-2077-4338-9B24-EB225E387EA0}" type="slidenum">
              <a:rPr lang="en-US" altLang="en-US"/>
              <a:pPr/>
              <a:t>‹#›</a:t>
            </a:fld>
            <a:endParaRPr lang="en-US" altLang="en-US"/>
          </a:p>
        </p:txBody>
      </p:sp>
    </p:spTree>
    <p:extLst>
      <p:ext uri="{BB962C8B-B14F-4D97-AF65-F5344CB8AC3E}">
        <p14:creationId xmlns:p14="http://schemas.microsoft.com/office/powerpoint/2010/main" val="1666268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6BAA1AA7-DEEC-4D20-95D0-AF1824F715D0}" type="slidenum">
              <a:rPr lang="en-US" altLang="en-US"/>
              <a:pPr/>
              <a:t>‹#›</a:t>
            </a:fld>
            <a:endParaRPr lang="en-US" altLang="en-US"/>
          </a:p>
        </p:txBody>
      </p:sp>
    </p:spTree>
    <p:extLst>
      <p:ext uri="{BB962C8B-B14F-4D97-AF65-F5344CB8AC3E}">
        <p14:creationId xmlns:p14="http://schemas.microsoft.com/office/powerpoint/2010/main" val="1191581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6FBC847F-FBEE-49DD-B75D-EA8B80623A8B}" type="slidenum">
              <a:rPr lang="en-US" altLang="en-US"/>
              <a:pPr/>
              <a:t>‹#›</a:t>
            </a:fld>
            <a:endParaRPr lang="en-US" altLang="en-US"/>
          </a:p>
        </p:txBody>
      </p:sp>
    </p:spTree>
    <p:extLst>
      <p:ext uri="{BB962C8B-B14F-4D97-AF65-F5344CB8AC3E}">
        <p14:creationId xmlns:p14="http://schemas.microsoft.com/office/powerpoint/2010/main" val="695578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00D4F937-0CC9-4849-9BE2-3B60A20EEB57}" type="slidenum">
              <a:rPr lang="en-US" altLang="en-US"/>
              <a:pPr/>
              <a:t>‹#›</a:t>
            </a:fld>
            <a:endParaRPr lang="en-US" altLang="en-US"/>
          </a:p>
        </p:txBody>
      </p:sp>
    </p:spTree>
    <p:extLst>
      <p:ext uri="{BB962C8B-B14F-4D97-AF65-F5344CB8AC3E}">
        <p14:creationId xmlns:p14="http://schemas.microsoft.com/office/powerpoint/2010/main" val="162601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DEFE8711-5BC4-40A5-ABA4-6B0D0BEF417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6" name="Group 29"/>
          <p:cNvGraphicFramePr>
            <a:graphicFrameLocks noGrp="1"/>
          </p:cNvGraphicFramePr>
          <p:nvPr>
            <p:extLst>
              <p:ext uri="{D42A27DB-BD31-4B8C-83A1-F6EECF244321}">
                <p14:modId xmlns:p14="http://schemas.microsoft.com/office/powerpoint/2010/main" val="2762706295"/>
              </p:ext>
            </p:extLst>
          </p:nvPr>
        </p:nvGraphicFramePr>
        <p:xfrm>
          <a:off x="180474" y="223710"/>
          <a:ext cx="7025777" cy="3288726"/>
        </p:xfrm>
        <a:graphic>
          <a:graphicData uri="http://schemas.openxmlformats.org/drawingml/2006/table">
            <a:tbl>
              <a:tblPr/>
              <a:tblGrid>
                <a:gridCol w="1080248">
                  <a:extLst>
                    <a:ext uri="{9D8B030D-6E8A-4147-A177-3AD203B41FA5}">
                      <a16:colId xmlns:a16="http://schemas.microsoft.com/office/drawing/2014/main" val="20000"/>
                    </a:ext>
                  </a:extLst>
                </a:gridCol>
                <a:gridCol w="2356108">
                  <a:extLst>
                    <a:ext uri="{9D8B030D-6E8A-4147-A177-3AD203B41FA5}">
                      <a16:colId xmlns:a16="http://schemas.microsoft.com/office/drawing/2014/main" val="20001"/>
                    </a:ext>
                  </a:extLst>
                </a:gridCol>
                <a:gridCol w="2587935">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1082736">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ＭＳ Ｐゴシック" pitchFamily="-112" charset="-128"/>
                        </a:rPr>
                        <a:t>Dothan Gun Club – USPSA Match</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Bob It</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Course Designer : Drew Coleman</a:t>
                      </a: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0">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 </a:t>
                      </a:r>
                      <a:r>
                        <a:rPr lang="en-US" sz="1100" b="1" i="0" u="none" strike="noStrike" kern="1200" cap="none" spc="0" baseline="0" dirty="0">
                          <a:solidFill>
                            <a:srgbClr val="000000"/>
                          </a:solidFill>
                          <a:uFillTx/>
                          <a:latin typeface="Arial" pitchFamily="34"/>
                          <a:ea typeface="Arial" pitchFamily="34"/>
                          <a:cs typeface="Arial" pitchFamily="34"/>
                        </a:rPr>
                        <a:t>Standing in shooting box, facing </a:t>
                      </a:r>
                      <a:r>
                        <a:rPr lang="en-US" sz="1100" b="1" i="0" u="none" strike="noStrike" kern="1200" cap="none" spc="0" baseline="0" dirty="0" err="1">
                          <a:solidFill>
                            <a:srgbClr val="000000"/>
                          </a:solidFill>
                          <a:uFillTx/>
                          <a:latin typeface="Arial" pitchFamily="34"/>
                          <a:ea typeface="Arial" pitchFamily="34"/>
                          <a:cs typeface="Arial" pitchFamily="34"/>
                        </a:rPr>
                        <a:t>uprange</a:t>
                      </a:r>
                      <a:r>
                        <a:rPr lang="en-US" sz="1100" b="1" i="0" u="none" strike="noStrike" kern="1200" cap="none" spc="0" baseline="0" dirty="0">
                          <a:solidFill>
                            <a:srgbClr val="000000"/>
                          </a:solidFill>
                          <a:uFillTx/>
                          <a:latin typeface="Arial" pitchFamily="34"/>
                          <a:ea typeface="Arial" pitchFamily="34"/>
                          <a:cs typeface="Arial" pitchFamily="34"/>
                        </a:rPr>
                        <a:t>, wrists above shoulders. PCC facing downrange, stock on belt.</a:t>
                      </a:r>
                    </a:p>
                    <a:p>
                      <a:pPr marL="0" marR="0" lvl="0" indent="0" algn="l" defTabSz="966788" rtl="0" eaLnBrk="1" fontAlgn="base" latinLnBrk="0" hangingPunct="1">
                        <a:lnSpc>
                          <a:spcPct val="90000"/>
                        </a:lnSpc>
                        <a:spcBef>
                          <a:spcPct val="10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18288" marR="18288" marT="36576" marB="3657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636143">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defRPr/>
                      </a:pPr>
                      <a:r>
                        <a:rPr lang="en-US" sz="1100" b="1" i="0" u="none" strike="noStrike" kern="1200" cap="none" spc="0" baseline="0" dirty="0">
                          <a:solidFill>
                            <a:srgbClr val="000000"/>
                          </a:solidFill>
                          <a:uFillTx/>
                          <a:latin typeface="Arial" pitchFamily="34"/>
                          <a:ea typeface="Arial" pitchFamily="34"/>
                          <a:cs typeface="Arial" pitchFamily="34"/>
                        </a:rPr>
                        <a:t>GUN READY CONDITION : Pistol loaded and holstered. PCC loaded, held with both hands, stock on belt, safety on.</a:t>
                      </a: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1" fontAlgn="base" latinLnBrk="0" hangingPunct="1">
                        <a:lnSpc>
                          <a:spcPct val="100000"/>
                        </a:lnSpc>
                        <a:spcBef>
                          <a:spcPct val="5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18288" marR="18288" marT="27432" marB="2743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Comstock, 10 rounds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4 paper, 2 Steel</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2 on paper, steel until down</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last shot</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RULES: </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669617">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  On start signal, engage either the static paper or the steel, perform a mandatory reload, then engage the remaining array. The bobbers may be engaged at any time. The bobbers are not disappearing.</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pic>
        <p:nvPicPr>
          <p:cNvPr id="184" name="Picture 18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236" y="223710"/>
            <a:ext cx="696891" cy="950306"/>
          </a:xfrm>
          <a:prstGeom prst="rect">
            <a:avLst/>
          </a:prstGeom>
        </p:spPr>
      </p:pic>
      <p:pic>
        <p:nvPicPr>
          <p:cNvPr id="185" name="Picture 184"/>
          <p:cNvPicPr>
            <a:picLocks noChangeAspect="1"/>
          </p:cNvPicPr>
          <p:nvPr/>
        </p:nvPicPr>
        <p:blipFill>
          <a:blip r:embed="rId4">
            <a:lum bright="-50000"/>
            <a:alphaModFix/>
          </a:blip>
          <a:srcRect/>
          <a:stretch>
            <a:fillRect/>
          </a:stretch>
        </p:blipFill>
        <p:spPr bwMode="auto">
          <a:xfrm>
            <a:off x="6371772" y="223710"/>
            <a:ext cx="834479" cy="83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15583DA7-22D7-470D-82EB-48FA0141DB66}"/>
              </a:ext>
            </a:extLst>
          </p:cNvPr>
          <p:cNvPicPr>
            <a:picLocks noChangeAspect="1"/>
          </p:cNvPicPr>
          <p:nvPr/>
        </p:nvPicPr>
        <p:blipFill>
          <a:blip r:embed="rId5"/>
          <a:stretch>
            <a:fillRect/>
          </a:stretch>
        </p:blipFill>
        <p:spPr>
          <a:xfrm>
            <a:off x="1749888" y="3674378"/>
            <a:ext cx="4025023" cy="570311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85E329-E79C-4039-BFCF-DCB1C2897DEA}"/>
              </a:ext>
            </a:extLst>
          </p:cNvPr>
          <p:cNvSpPr txBox="1"/>
          <p:nvPr/>
        </p:nvSpPr>
        <p:spPr>
          <a:xfrm>
            <a:off x="341832" y="384561"/>
            <a:ext cx="6699903" cy="6463308"/>
          </a:xfrm>
          <a:prstGeom prst="rect">
            <a:avLst/>
          </a:prstGeom>
          <a:noFill/>
        </p:spPr>
        <p:txBody>
          <a:bodyPr wrap="square" rtlCol="0">
            <a:spAutoFit/>
          </a:bodyPr>
          <a:lstStyle/>
          <a:p>
            <a:pPr algn="ctr"/>
            <a:r>
              <a:rPr lang="en-US" b="1" dirty="0"/>
              <a:t>Bob It</a:t>
            </a:r>
          </a:p>
          <a:p>
            <a:pPr algn="ctr"/>
            <a:r>
              <a:rPr lang="en-US" b="1" dirty="0"/>
              <a:t>Written Stage Briefing</a:t>
            </a:r>
          </a:p>
          <a:p>
            <a:r>
              <a:rPr lang="en-US" dirty="0"/>
              <a:t>Bob It is a 10 round, 50 point, Comstock speed shoot. There are four USPSA targets and two mini poppers. The best two hits on paper will score, and steel must fall to score. The start signal is audible.</a:t>
            </a:r>
          </a:p>
          <a:p>
            <a:endParaRPr lang="en-US" dirty="0"/>
          </a:p>
          <a:p>
            <a:r>
              <a:rPr lang="en-US" dirty="0"/>
              <a:t>The bobbers are activated by the poppers closest to them. Please check the activators prior to walkthrough and set them the same way for </a:t>
            </a:r>
            <a:r>
              <a:rPr lang="en-US"/>
              <a:t>each shooter.</a:t>
            </a:r>
            <a:endParaRPr lang="en-US" dirty="0"/>
          </a:p>
          <a:p>
            <a:endParaRPr lang="en-US" dirty="0"/>
          </a:p>
          <a:p>
            <a:r>
              <a:rPr lang="en-US" dirty="0"/>
              <a:t>Handgun start position is standing in shooting box facing </a:t>
            </a:r>
            <a:r>
              <a:rPr lang="en-US" dirty="0" err="1"/>
              <a:t>uprange</a:t>
            </a:r>
            <a:r>
              <a:rPr lang="en-US" dirty="0"/>
              <a:t>, wrists above shoulders. Handgun is loaded and holstered.</a:t>
            </a:r>
          </a:p>
          <a:p>
            <a:endParaRPr lang="en-US" dirty="0"/>
          </a:p>
          <a:p>
            <a:r>
              <a:rPr lang="en-US" dirty="0"/>
              <a:t>PCC start position is standing in shooting box facing downrange. Loaded carbine is held with both hands, stock on belt, safety on.</a:t>
            </a:r>
          </a:p>
          <a:p>
            <a:endParaRPr lang="en-US" dirty="0"/>
          </a:p>
          <a:p>
            <a:r>
              <a:rPr lang="en-US" dirty="0"/>
              <a:t>On start signal, engage either the static paper or the steel, perform a mandatory reload, then engage the remaining array. The bobbers may be engaged at any time. The bobbers are not disappearing.</a:t>
            </a:r>
          </a:p>
        </p:txBody>
      </p:sp>
    </p:spTree>
    <p:extLst>
      <p:ext uri="{BB962C8B-B14F-4D97-AF65-F5344CB8AC3E}">
        <p14:creationId xmlns:p14="http://schemas.microsoft.com/office/powerpoint/2010/main" val="253625308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1463</TotalTime>
  <Words>276</Words>
  <Application>Microsoft Office PowerPoint</Application>
  <PresentationFormat>Custom</PresentationFormat>
  <Paragraphs>23</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Default Design</vt:lpstr>
      <vt:lpstr>PowerPoint Presentation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Drew Coleman</cp:lastModifiedBy>
  <cp:revision>210</cp:revision>
  <cp:lastPrinted>2016-01-15T21:54:08Z</cp:lastPrinted>
  <dcterms:created xsi:type="dcterms:W3CDTF">2002-08-21T12:11:08Z</dcterms:created>
  <dcterms:modified xsi:type="dcterms:W3CDTF">2020-05-27T17:26:27Z</dcterms:modified>
  <cp:category>Shooting</cp:category>
</cp:coreProperties>
</file>