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74" r:id="rId2"/>
    <p:sldId id="288" r:id="rId3"/>
  </p:sldIdLst>
  <p:sldSz cx="7315200" cy="96012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userDrawn="1">
          <p15:clr>
            <a:srgbClr val="A4A3A4"/>
          </p15:clr>
        </p15:guide>
        <p15:guide id="2" pos="23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32E"/>
    <a:srgbClr val="A2DC00"/>
    <a:srgbClr val="6EB480"/>
    <a:srgbClr val="13C984"/>
    <a:srgbClr val="0000FF"/>
    <a:srgbClr val="FF3300"/>
    <a:srgbClr val="FFD2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774"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5" tIns="45718" rIns="91435" bIns="45718"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5" tIns="45718" rIns="91435" bIns="45718" rtlCol="0"/>
          <a:lstStyle>
            <a:lvl1pPr algn="r">
              <a:defRPr sz="1200">
                <a:latin typeface="Arial" charset="0"/>
                <a:ea typeface="ＭＳ Ｐゴシック" charset="-128"/>
                <a:cs typeface="+mn-cs"/>
              </a:defRPr>
            </a:lvl1pPr>
          </a:lstStyle>
          <a:p>
            <a:pPr>
              <a:defRPr/>
            </a:pPr>
            <a:fld id="{5AC6D670-253B-428D-9815-6E86A81BA51D}" type="datetimeFigureOut">
              <a:rPr lang="en-US"/>
              <a:pPr>
                <a:defRPr/>
              </a:pPr>
              <a:t>11/18/2020</a:t>
            </a:fld>
            <a:endParaRPr lang="en-US"/>
          </a:p>
        </p:txBody>
      </p:sp>
      <p:sp>
        <p:nvSpPr>
          <p:cNvPr id="4" name="Slide Image Placeholder 3"/>
          <p:cNvSpPr>
            <a:spLocks noGrp="1" noRot="1" noChangeAspect="1"/>
          </p:cNvSpPr>
          <p:nvPr>
            <p:ph type="sldImg" idx="2"/>
          </p:nvPr>
        </p:nvSpPr>
        <p:spPr>
          <a:xfrm>
            <a:off x="2124075" y="685800"/>
            <a:ext cx="2609850" cy="3429000"/>
          </a:xfrm>
          <a:prstGeom prst="rect">
            <a:avLst/>
          </a:prstGeom>
          <a:noFill/>
          <a:ln w="12700">
            <a:solidFill>
              <a:prstClr val="black"/>
            </a:solidFill>
          </a:ln>
        </p:spPr>
        <p:txBody>
          <a:bodyPr vert="horz" lIns="91435" tIns="45718" rIns="91435" bIns="45718"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5" tIns="45718" rIns="91435" bIns="4571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5" tIns="45718" rIns="91435" bIns="45718"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35" tIns="45718" rIns="91435" bIns="45718" numCol="1" anchor="b" anchorCtr="0" compatLnSpc="1">
            <a:prstTxWarp prst="textNoShape">
              <a:avLst/>
            </a:prstTxWarp>
          </a:bodyPr>
          <a:lstStyle>
            <a:lvl1pPr algn="r">
              <a:defRPr sz="1200"/>
            </a:lvl1pPr>
          </a:lstStyle>
          <a:p>
            <a:fld id="{FA047EF8-B88D-4A00-9E4B-E03EF2A5EBDF}" type="slidenum">
              <a:rPr lang="en-US" altLang="en-US"/>
              <a:pPr/>
              <a:t>‹#›</a:t>
            </a:fld>
            <a:endParaRPr lang="en-US" altLang="en-US"/>
          </a:p>
        </p:txBody>
      </p:sp>
    </p:spTree>
    <p:extLst>
      <p:ext uri="{BB962C8B-B14F-4D97-AF65-F5344CB8AC3E}">
        <p14:creationId xmlns:p14="http://schemas.microsoft.com/office/powerpoint/2010/main" val="4285382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xfrm>
            <a:off x="2122488" y="685800"/>
            <a:ext cx="26130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09" indent="-285734" eaLnBrk="0" hangingPunct="0">
              <a:defRPr>
                <a:solidFill>
                  <a:schemeClr val="tx1"/>
                </a:solidFill>
                <a:latin typeface="Arial" panose="020B0604020202020204" pitchFamily="34" charset="0"/>
                <a:ea typeface="ＭＳ Ｐゴシック" panose="020B0600070205080204" pitchFamily="34" charset="-128"/>
              </a:defRPr>
            </a:lvl2pPr>
            <a:lvl3pPr marL="1142937" indent="-228587" eaLnBrk="0" hangingPunct="0">
              <a:defRPr>
                <a:solidFill>
                  <a:schemeClr val="tx1"/>
                </a:solidFill>
                <a:latin typeface="Arial" panose="020B0604020202020204" pitchFamily="34" charset="0"/>
                <a:ea typeface="ＭＳ Ｐゴシック" panose="020B0600070205080204" pitchFamily="34" charset="-128"/>
              </a:defRPr>
            </a:lvl3pPr>
            <a:lvl4pPr marL="1600112" indent="-228587" eaLnBrk="0" hangingPunct="0">
              <a:defRPr>
                <a:solidFill>
                  <a:schemeClr val="tx1"/>
                </a:solidFill>
                <a:latin typeface="Arial" panose="020B0604020202020204" pitchFamily="34" charset="0"/>
                <a:ea typeface="ＭＳ Ｐゴシック" panose="020B0600070205080204" pitchFamily="34" charset="-128"/>
              </a:defRPr>
            </a:lvl4pPr>
            <a:lvl5pPr marL="2057287" indent="-228587" eaLnBrk="0" hangingPunct="0">
              <a:defRPr>
                <a:solidFill>
                  <a:schemeClr val="tx1"/>
                </a:solidFill>
                <a:latin typeface="Arial" panose="020B0604020202020204" pitchFamily="34" charset="0"/>
                <a:ea typeface="ＭＳ Ｐゴシック" panose="020B0600070205080204" pitchFamily="34" charset="-128"/>
              </a:defRPr>
            </a:lvl5pPr>
            <a:lvl6pPr marL="2514461"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63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8810"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598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D8C0914-212D-4ECC-9E8E-407E0B1F1248}" type="slidenum">
              <a:rPr lang="en-US" altLang="en-US"/>
              <a:pPr eaLnBrk="1" hangingPunct="1"/>
              <a:t>1</a:t>
            </a:fld>
            <a:endParaRPr lang="en-US" altLang="en-US"/>
          </a:p>
        </p:txBody>
      </p:sp>
    </p:spTree>
    <p:extLst>
      <p:ext uri="{BB962C8B-B14F-4D97-AF65-F5344CB8AC3E}">
        <p14:creationId xmlns:p14="http://schemas.microsoft.com/office/powerpoint/2010/main" val="234983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6" y="2982914"/>
            <a:ext cx="6216650" cy="2057400"/>
          </a:xfrm>
        </p:spPr>
        <p:txBody>
          <a:bodyPr/>
          <a:lstStyle/>
          <a:p>
            <a:r>
              <a:rPr lang="en-US"/>
              <a:t>Click to edit Master title style</a:t>
            </a:r>
          </a:p>
        </p:txBody>
      </p:sp>
      <p:sp>
        <p:nvSpPr>
          <p:cNvPr id="3" name="Subtitle 2"/>
          <p:cNvSpPr>
            <a:spLocks noGrp="1"/>
          </p:cNvSpPr>
          <p:nvPr>
            <p:ph type="subTitle" idx="1"/>
          </p:nvPr>
        </p:nvSpPr>
        <p:spPr>
          <a:xfrm>
            <a:off x="1096964" y="5440364"/>
            <a:ext cx="5121275" cy="2454275"/>
          </a:xfrm>
        </p:spPr>
        <p:txBody>
          <a:bodyPr/>
          <a:lstStyle>
            <a:lvl1pPr marL="0" indent="0" algn="ctr">
              <a:buNone/>
              <a:defRPr/>
            </a:lvl1pPr>
            <a:lvl2pPr marL="457198" indent="0" algn="ctr">
              <a:buNone/>
              <a:defRPr/>
            </a:lvl2pPr>
            <a:lvl3pPr marL="914394" indent="0" algn="ctr">
              <a:buNone/>
              <a:defRPr/>
            </a:lvl3pPr>
            <a:lvl4pPr marL="1371591" indent="0" algn="ctr">
              <a:buNone/>
              <a:defRPr/>
            </a:lvl4pPr>
            <a:lvl5pPr marL="1828789" indent="0" algn="ctr">
              <a:buNone/>
              <a:defRPr/>
            </a:lvl5pPr>
            <a:lvl6pPr marL="2285985" indent="0" algn="ctr">
              <a:buNone/>
              <a:defRPr/>
            </a:lvl6pPr>
            <a:lvl7pPr marL="2743183" indent="0" algn="ctr">
              <a:buNone/>
              <a:defRPr/>
            </a:lvl7pPr>
            <a:lvl8pPr marL="3200380" indent="0" algn="ctr">
              <a:buNone/>
              <a:defRPr/>
            </a:lvl8pPr>
            <a:lvl9pPr marL="3657577"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F3C391F-2397-4EFE-8734-AE1168EFE984}" type="slidenum">
              <a:rPr lang="en-US" altLang="en-US"/>
              <a:pPr/>
              <a:t>‹#›</a:t>
            </a:fld>
            <a:endParaRPr lang="en-US" altLang="en-US"/>
          </a:p>
        </p:txBody>
      </p:sp>
    </p:spTree>
    <p:extLst>
      <p:ext uri="{BB962C8B-B14F-4D97-AF65-F5344CB8AC3E}">
        <p14:creationId xmlns:p14="http://schemas.microsoft.com/office/powerpoint/2010/main" val="246893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4BF3FC8-C5FA-4FD8-A8B0-317D401982BB}" type="slidenum">
              <a:rPr lang="en-US" altLang="en-US"/>
              <a:pPr/>
              <a:t>‹#›</a:t>
            </a:fld>
            <a:endParaRPr lang="en-US" altLang="en-US"/>
          </a:p>
        </p:txBody>
      </p:sp>
    </p:spTree>
    <p:extLst>
      <p:ext uri="{BB962C8B-B14F-4D97-AF65-F5344CB8AC3E}">
        <p14:creationId xmlns:p14="http://schemas.microsoft.com/office/powerpoint/2010/main" val="389089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4"/>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4"/>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CBDAE8C-95AB-4E83-9532-B33BAF68C759}" type="slidenum">
              <a:rPr lang="en-US" altLang="en-US"/>
              <a:pPr/>
              <a:t>‹#›</a:t>
            </a:fld>
            <a:endParaRPr lang="en-US" altLang="en-US"/>
          </a:p>
        </p:txBody>
      </p:sp>
    </p:spTree>
    <p:extLst>
      <p:ext uri="{BB962C8B-B14F-4D97-AF65-F5344CB8AC3E}">
        <p14:creationId xmlns:p14="http://schemas.microsoft.com/office/powerpoint/2010/main" val="394024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B04F048-2965-4C5B-B47F-ECE7ADE520A1}" type="slidenum">
              <a:rPr lang="en-US" altLang="en-US"/>
              <a:pPr/>
              <a:t>‹#›</a:t>
            </a:fld>
            <a:endParaRPr lang="en-US" altLang="en-US"/>
          </a:p>
        </p:txBody>
      </p:sp>
    </p:spTree>
    <p:extLst>
      <p:ext uri="{BB962C8B-B14F-4D97-AF65-F5344CB8AC3E}">
        <p14:creationId xmlns:p14="http://schemas.microsoft.com/office/powerpoint/2010/main" val="371042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6"/>
          </a:xfrm>
        </p:spPr>
        <p:txBody>
          <a:bodyPr anchor="t"/>
          <a:lstStyle>
            <a:lvl1pPr algn="l">
              <a:defRPr sz="4001"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3"/>
          </a:xfrm>
        </p:spPr>
        <p:txBody>
          <a:bodyPr anchor="b"/>
          <a:lstStyle>
            <a:lvl1pPr marL="0" indent="0">
              <a:buNone/>
              <a:defRPr sz="2000"/>
            </a:lvl1pPr>
            <a:lvl2pPr marL="457198" indent="0">
              <a:buNone/>
              <a:defRPr sz="1799"/>
            </a:lvl2pPr>
            <a:lvl3pPr marL="914394" indent="0">
              <a:buNone/>
              <a:defRPr sz="1600"/>
            </a:lvl3pPr>
            <a:lvl4pPr marL="1371591" indent="0">
              <a:buNone/>
              <a:defRPr sz="1400"/>
            </a:lvl4pPr>
            <a:lvl5pPr marL="1828789" indent="0">
              <a:buNone/>
              <a:defRPr sz="1400"/>
            </a:lvl5pPr>
            <a:lvl6pPr marL="2285985" indent="0">
              <a:buNone/>
              <a:defRPr sz="1400"/>
            </a:lvl6pPr>
            <a:lvl7pPr marL="2743183" indent="0">
              <a:buNone/>
              <a:defRPr sz="1400"/>
            </a:lvl7pPr>
            <a:lvl8pPr marL="3200380" indent="0">
              <a:buNone/>
              <a:defRPr sz="1400"/>
            </a:lvl8pPr>
            <a:lvl9pPr marL="3657577"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F789D00-FD34-4D32-9E95-64146662CC72}" type="slidenum">
              <a:rPr lang="en-US" altLang="en-US"/>
              <a:pPr/>
              <a:t>‹#›</a:t>
            </a:fld>
            <a:endParaRPr lang="en-US" altLang="en-US"/>
          </a:p>
        </p:txBody>
      </p:sp>
    </p:spTree>
    <p:extLst>
      <p:ext uri="{BB962C8B-B14F-4D97-AF65-F5344CB8AC3E}">
        <p14:creationId xmlns:p14="http://schemas.microsoft.com/office/powerpoint/2010/main" val="81292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6" y="2239964"/>
            <a:ext cx="3216275" cy="6335712"/>
          </a:xfrm>
        </p:spPr>
        <p:txBody>
          <a:bodyPr/>
          <a:lstStyle>
            <a:lvl1pPr>
              <a:defRPr sz="2800"/>
            </a:lvl1pPr>
            <a:lvl2pPr>
              <a:defRPr sz="2401"/>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1" y="2239964"/>
            <a:ext cx="3216275" cy="6335712"/>
          </a:xfrm>
        </p:spPr>
        <p:txBody>
          <a:bodyPr/>
          <a:lstStyle>
            <a:lvl1pPr>
              <a:defRPr sz="2800"/>
            </a:lvl1pPr>
            <a:lvl2pPr>
              <a:defRPr sz="2401"/>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8F2F13A-F27E-47F9-831E-80C0569FCDAD}" type="slidenum">
              <a:rPr lang="en-US" altLang="en-US"/>
              <a:pPr/>
              <a:t>‹#›</a:t>
            </a:fld>
            <a:endParaRPr lang="en-US" altLang="en-US"/>
          </a:p>
        </p:txBody>
      </p:sp>
    </p:spTree>
    <p:extLst>
      <p:ext uri="{BB962C8B-B14F-4D97-AF65-F5344CB8AC3E}">
        <p14:creationId xmlns:p14="http://schemas.microsoft.com/office/powerpoint/2010/main" val="348094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6"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6" y="2149476"/>
            <a:ext cx="3232150" cy="895349"/>
          </a:xfrm>
        </p:spPr>
        <p:txBody>
          <a:bodyPr anchor="b"/>
          <a:lstStyle>
            <a:lvl1pPr marL="0" indent="0">
              <a:buNone/>
              <a:defRPr sz="2401" b="1"/>
            </a:lvl1pPr>
            <a:lvl2pPr marL="457198" indent="0">
              <a:buNone/>
              <a:defRPr sz="2000" b="1"/>
            </a:lvl2pPr>
            <a:lvl3pPr marL="914394" indent="0">
              <a:buNone/>
              <a:defRPr sz="1799" b="1"/>
            </a:lvl3pPr>
            <a:lvl4pPr marL="1371591" indent="0">
              <a:buNone/>
              <a:defRPr sz="1600" b="1"/>
            </a:lvl4pPr>
            <a:lvl5pPr marL="1828789" indent="0">
              <a:buNone/>
              <a:defRPr sz="1600" b="1"/>
            </a:lvl5pPr>
            <a:lvl6pPr marL="2285985"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6" y="3044826"/>
            <a:ext cx="3232150" cy="5532438"/>
          </a:xfrm>
        </p:spPr>
        <p:txBody>
          <a:bodyPr/>
          <a:lstStyle>
            <a:lvl1pPr>
              <a:defRPr sz="2401"/>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6"/>
            <a:ext cx="3233737" cy="895349"/>
          </a:xfrm>
        </p:spPr>
        <p:txBody>
          <a:bodyPr anchor="b"/>
          <a:lstStyle>
            <a:lvl1pPr marL="0" indent="0">
              <a:buNone/>
              <a:defRPr sz="2401" b="1"/>
            </a:lvl1pPr>
            <a:lvl2pPr marL="457198" indent="0">
              <a:buNone/>
              <a:defRPr sz="2000" b="1"/>
            </a:lvl2pPr>
            <a:lvl3pPr marL="914394" indent="0">
              <a:buNone/>
              <a:defRPr sz="1799" b="1"/>
            </a:lvl3pPr>
            <a:lvl4pPr marL="1371591" indent="0">
              <a:buNone/>
              <a:defRPr sz="1600" b="1"/>
            </a:lvl4pPr>
            <a:lvl5pPr marL="1828789" indent="0">
              <a:buNone/>
              <a:defRPr sz="1600" b="1"/>
            </a:lvl5pPr>
            <a:lvl6pPr marL="2285985"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6"/>
            <a:ext cx="3233737" cy="5532438"/>
          </a:xfrm>
        </p:spPr>
        <p:txBody>
          <a:bodyPr/>
          <a:lstStyle>
            <a:lvl1pPr>
              <a:defRPr sz="2401"/>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3E0EE2A-3D02-4D2C-8A24-F93C33868179}" type="slidenum">
              <a:rPr lang="en-US" altLang="en-US"/>
              <a:pPr/>
              <a:t>‹#›</a:t>
            </a:fld>
            <a:endParaRPr lang="en-US" altLang="en-US"/>
          </a:p>
        </p:txBody>
      </p:sp>
    </p:spTree>
    <p:extLst>
      <p:ext uri="{BB962C8B-B14F-4D97-AF65-F5344CB8AC3E}">
        <p14:creationId xmlns:p14="http://schemas.microsoft.com/office/powerpoint/2010/main" val="246799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CD209F9-2077-4338-9B24-EB225E387EA0}" type="slidenum">
              <a:rPr lang="en-US" altLang="en-US"/>
              <a:pPr/>
              <a:t>‹#›</a:t>
            </a:fld>
            <a:endParaRPr lang="en-US" altLang="en-US"/>
          </a:p>
        </p:txBody>
      </p:sp>
    </p:spTree>
    <p:extLst>
      <p:ext uri="{BB962C8B-B14F-4D97-AF65-F5344CB8AC3E}">
        <p14:creationId xmlns:p14="http://schemas.microsoft.com/office/powerpoint/2010/main" val="166626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6BAA1AA7-DEEC-4D20-95D0-AF1824F715D0}" type="slidenum">
              <a:rPr lang="en-US" altLang="en-US"/>
              <a:pPr/>
              <a:t>‹#›</a:t>
            </a:fld>
            <a:endParaRPr lang="en-US" altLang="en-US"/>
          </a:p>
        </p:txBody>
      </p:sp>
    </p:spTree>
    <p:extLst>
      <p:ext uri="{BB962C8B-B14F-4D97-AF65-F5344CB8AC3E}">
        <p14:creationId xmlns:p14="http://schemas.microsoft.com/office/powerpoint/2010/main" val="119158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9"/>
            <a:ext cx="4089400" cy="8194675"/>
          </a:xfrm>
        </p:spPr>
        <p:txBody>
          <a:bodyPr/>
          <a:lstStyle>
            <a:lvl1pPr>
              <a:defRPr sz="3200"/>
            </a:lvl1pPr>
            <a:lvl2pPr>
              <a:defRPr sz="2800"/>
            </a:lvl2pPr>
            <a:lvl3pPr>
              <a:defRPr sz="2401"/>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198" indent="0">
              <a:buNone/>
              <a:defRPr sz="1200"/>
            </a:lvl2pPr>
            <a:lvl3pPr marL="914394" indent="0">
              <a:buNone/>
              <a:defRPr sz="1000"/>
            </a:lvl3pPr>
            <a:lvl4pPr marL="1371591" indent="0">
              <a:buNone/>
              <a:defRPr sz="900"/>
            </a:lvl4pPr>
            <a:lvl5pPr marL="1828789" indent="0">
              <a:buNone/>
              <a:defRPr sz="900"/>
            </a:lvl5pPr>
            <a:lvl6pPr marL="2285985" indent="0">
              <a:buNone/>
              <a:defRPr sz="900"/>
            </a:lvl6pPr>
            <a:lvl7pPr marL="2743183" indent="0">
              <a:buNone/>
              <a:defRPr sz="900"/>
            </a:lvl7pPr>
            <a:lvl8pPr marL="3200380" indent="0">
              <a:buNone/>
              <a:defRPr sz="900"/>
            </a:lvl8pPr>
            <a:lvl9pPr marL="365757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FBC847F-FBEE-49DD-B75D-EA8B80623A8B}" type="slidenum">
              <a:rPr lang="en-US" altLang="en-US"/>
              <a:pPr/>
              <a:t>‹#›</a:t>
            </a:fld>
            <a:endParaRPr lang="en-US" altLang="en-US"/>
          </a:p>
        </p:txBody>
      </p:sp>
    </p:spTree>
    <p:extLst>
      <p:ext uri="{BB962C8B-B14F-4D97-AF65-F5344CB8AC3E}">
        <p14:creationId xmlns:p14="http://schemas.microsoft.com/office/powerpoint/2010/main" val="69557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4" y="6721476"/>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4" y="857250"/>
            <a:ext cx="4389437" cy="5761038"/>
          </a:xfrm>
        </p:spPr>
        <p:txBody>
          <a:bodyPr/>
          <a:lstStyle>
            <a:lvl1pPr marL="0" indent="0">
              <a:buNone/>
              <a:defRPr sz="3200"/>
            </a:lvl1pPr>
            <a:lvl2pPr marL="457198" indent="0">
              <a:buNone/>
              <a:defRPr sz="2800"/>
            </a:lvl2pPr>
            <a:lvl3pPr marL="914394" indent="0">
              <a:buNone/>
              <a:defRPr sz="2401"/>
            </a:lvl3pPr>
            <a:lvl4pPr marL="1371591" indent="0">
              <a:buNone/>
              <a:defRPr sz="2000"/>
            </a:lvl4pPr>
            <a:lvl5pPr marL="1828789" indent="0">
              <a:buNone/>
              <a:defRPr sz="2000"/>
            </a:lvl5pPr>
            <a:lvl6pPr marL="2285985" indent="0">
              <a:buNone/>
              <a:defRPr sz="2000"/>
            </a:lvl6pPr>
            <a:lvl7pPr marL="2743183" indent="0">
              <a:buNone/>
              <a:defRPr sz="2000"/>
            </a:lvl7pPr>
            <a:lvl8pPr marL="3200380" indent="0">
              <a:buNone/>
              <a:defRPr sz="2000"/>
            </a:lvl8pPr>
            <a:lvl9pPr marL="3657577" indent="0">
              <a:buNone/>
              <a:defRPr sz="2000"/>
            </a:lvl9pPr>
          </a:lstStyle>
          <a:p>
            <a:pPr lvl="0"/>
            <a:endParaRPr lang="en-US" noProof="0"/>
          </a:p>
        </p:txBody>
      </p:sp>
      <p:sp>
        <p:nvSpPr>
          <p:cNvPr id="4" name="Text Placeholder 3"/>
          <p:cNvSpPr>
            <a:spLocks noGrp="1"/>
          </p:cNvSpPr>
          <p:nvPr>
            <p:ph type="body" sz="half" idx="2"/>
          </p:nvPr>
        </p:nvSpPr>
        <p:spPr>
          <a:xfrm>
            <a:off x="1433514" y="7513639"/>
            <a:ext cx="4389437" cy="1127125"/>
          </a:xfrm>
        </p:spPr>
        <p:txBody>
          <a:bodyPr/>
          <a:lstStyle>
            <a:lvl1pPr marL="0" indent="0">
              <a:buNone/>
              <a:defRPr sz="1400"/>
            </a:lvl1pPr>
            <a:lvl2pPr marL="457198" indent="0">
              <a:buNone/>
              <a:defRPr sz="1200"/>
            </a:lvl2pPr>
            <a:lvl3pPr marL="914394" indent="0">
              <a:buNone/>
              <a:defRPr sz="1000"/>
            </a:lvl3pPr>
            <a:lvl4pPr marL="1371591" indent="0">
              <a:buNone/>
              <a:defRPr sz="900"/>
            </a:lvl4pPr>
            <a:lvl5pPr marL="1828789" indent="0">
              <a:buNone/>
              <a:defRPr sz="900"/>
            </a:lvl5pPr>
            <a:lvl6pPr marL="2285985" indent="0">
              <a:buNone/>
              <a:defRPr sz="900"/>
            </a:lvl6pPr>
            <a:lvl7pPr marL="2743183" indent="0">
              <a:buNone/>
              <a:defRPr sz="900"/>
            </a:lvl7pPr>
            <a:lvl8pPr marL="3200380" indent="0">
              <a:buNone/>
              <a:defRPr sz="900"/>
            </a:lvl8pPr>
            <a:lvl9pPr marL="365757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0D4F937-0CC9-4849-9BE2-3B60A20EEB57}" type="slidenum">
              <a:rPr lang="en-US" altLang="en-US"/>
              <a:pPr/>
              <a:t>‹#›</a:t>
            </a:fld>
            <a:endParaRPr lang="en-US" altLang="en-US"/>
          </a:p>
        </p:txBody>
      </p:sp>
    </p:spTree>
    <p:extLst>
      <p:ext uri="{BB962C8B-B14F-4D97-AF65-F5344CB8AC3E}">
        <p14:creationId xmlns:p14="http://schemas.microsoft.com/office/powerpoint/2010/main" val="16260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6"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6" y="2239964"/>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6"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DEFE8711-5BC4-40A5-ABA4-6B0D0BEF417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2"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198" algn="ctr" defTabSz="966782" rtl="0" fontAlgn="base">
        <a:spcBef>
          <a:spcPct val="0"/>
        </a:spcBef>
        <a:spcAft>
          <a:spcPct val="0"/>
        </a:spcAft>
        <a:defRPr sz="4700">
          <a:solidFill>
            <a:schemeClr val="tx2"/>
          </a:solidFill>
          <a:latin typeface="Arial" charset="0"/>
        </a:defRPr>
      </a:lvl6pPr>
      <a:lvl7pPr marL="914394" algn="ctr" defTabSz="966782" rtl="0" fontAlgn="base">
        <a:spcBef>
          <a:spcPct val="0"/>
        </a:spcBef>
        <a:spcAft>
          <a:spcPct val="0"/>
        </a:spcAft>
        <a:defRPr sz="4700">
          <a:solidFill>
            <a:schemeClr val="tx2"/>
          </a:solidFill>
          <a:latin typeface="Arial" charset="0"/>
        </a:defRPr>
      </a:lvl7pPr>
      <a:lvl8pPr marL="1371591" algn="ctr" defTabSz="966782" rtl="0" fontAlgn="base">
        <a:spcBef>
          <a:spcPct val="0"/>
        </a:spcBef>
        <a:spcAft>
          <a:spcPct val="0"/>
        </a:spcAft>
        <a:defRPr sz="4700">
          <a:solidFill>
            <a:schemeClr val="tx2"/>
          </a:solidFill>
          <a:latin typeface="Arial" charset="0"/>
        </a:defRPr>
      </a:lvl8pPr>
      <a:lvl9pPr marL="1828789" algn="ctr" defTabSz="966782" rtl="0" fontAlgn="base">
        <a:spcBef>
          <a:spcPct val="0"/>
        </a:spcBef>
        <a:spcAft>
          <a:spcPct val="0"/>
        </a:spcAft>
        <a:defRPr sz="4700">
          <a:solidFill>
            <a:schemeClr val="tx2"/>
          </a:solidFill>
          <a:latin typeface="Arial" charset="0"/>
        </a:defRPr>
      </a:lvl9pPr>
    </p:titleStyle>
    <p:bodyStyle>
      <a:lvl1pPr marL="361948" indent="-361948" algn="l" defTabSz="966782" rtl="0" eaLnBrk="0" fontAlgn="base" hangingPunct="0">
        <a:spcBef>
          <a:spcPct val="20000"/>
        </a:spcBef>
        <a:spcAft>
          <a:spcPct val="0"/>
        </a:spcAft>
        <a:buChar char="•"/>
        <a:defRPr sz="3399">
          <a:solidFill>
            <a:schemeClr val="tx1"/>
          </a:solidFill>
          <a:latin typeface="+mn-lt"/>
          <a:ea typeface="ＭＳ Ｐゴシック" charset="-128"/>
          <a:cs typeface="ＭＳ Ｐゴシック" charset="-128"/>
        </a:defRPr>
      </a:lvl1pPr>
      <a:lvl2pPr marL="785808" indent="-303211" algn="l" defTabSz="966782"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0" indent="-241298" algn="l" defTabSz="966782"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64" indent="-242886" algn="l" defTabSz="966782"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61" indent="-241298" algn="l" defTabSz="966782"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59" indent="-241298" algn="l" defTabSz="966782" rtl="0" fontAlgn="base">
        <a:spcBef>
          <a:spcPct val="20000"/>
        </a:spcBef>
        <a:spcAft>
          <a:spcPct val="0"/>
        </a:spcAft>
        <a:buChar char="»"/>
        <a:defRPr sz="2100">
          <a:solidFill>
            <a:schemeClr val="tx1"/>
          </a:solidFill>
          <a:latin typeface="+mn-lt"/>
          <a:ea typeface="ＭＳ Ｐゴシック" charset="-128"/>
        </a:defRPr>
      </a:lvl6pPr>
      <a:lvl7pPr marL="3089256" indent="-241298" algn="l" defTabSz="966782" rtl="0" fontAlgn="base">
        <a:spcBef>
          <a:spcPct val="20000"/>
        </a:spcBef>
        <a:spcAft>
          <a:spcPct val="0"/>
        </a:spcAft>
        <a:buChar char="»"/>
        <a:defRPr sz="2100">
          <a:solidFill>
            <a:schemeClr val="tx1"/>
          </a:solidFill>
          <a:latin typeface="+mn-lt"/>
          <a:ea typeface="ＭＳ Ｐゴシック" charset="-128"/>
        </a:defRPr>
      </a:lvl7pPr>
      <a:lvl8pPr marL="3546452" indent="-241298" algn="l" defTabSz="966782" rtl="0" fontAlgn="base">
        <a:spcBef>
          <a:spcPct val="20000"/>
        </a:spcBef>
        <a:spcAft>
          <a:spcPct val="0"/>
        </a:spcAft>
        <a:buChar char="»"/>
        <a:defRPr sz="2100">
          <a:solidFill>
            <a:schemeClr val="tx1"/>
          </a:solidFill>
          <a:latin typeface="+mn-lt"/>
          <a:ea typeface="ＭＳ Ｐゴシック" charset="-128"/>
        </a:defRPr>
      </a:lvl8pPr>
      <a:lvl9pPr marL="4003650" indent="-241298" algn="l" defTabSz="966782"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198" rtl="0" eaLnBrk="1" latinLnBrk="0" hangingPunct="1">
        <a:defRPr sz="1799" kern="1200">
          <a:solidFill>
            <a:schemeClr val="tx1"/>
          </a:solidFill>
          <a:latin typeface="+mn-lt"/>
          <a:ea typeface="+mn-ea"/>
          <a:cs typeface="+mn-cs"/>
        </a:defRPr>
      </a:lvl1pPr>
      <a:lvl2pPr marL="457198" algn="l" defTabSz="457198" rtl="0" eaLnBrk="1" latinLnBrk="0" hangingPunct="1">
        <a:defRPr sz="1799" kern="1200">
          <a:solidFill>
            <a:schemeClr val="tx1"/>
          </a:solidFill>
          <a:latin typeface="+mn-lt"/>
          <a:ea typeface="+mn-ea"/>
          <a:cs typeface="+mn-cs"/>
        </a:defRPr>
      </a:lvl2pPr>
      <a:lvl3pPr marL="914394" algn="l" defTabSz="457198" rtl="0" eaLnBrk="1" latinLnBrk="0" hangingPunct="1">
        <a:defRPr sz="1799" kern="1200">
          <a:solidFill>
            <a:schemeClr val="tx1"/>
          </a:solidFill>
          <a:latin typeface="+mn-lt"/>
          <a:ea typeface="+mn-ea"/>
          <a:cs typeface="+mn-cs"/>
        </a:defRPr>
      </a:lvl3pPr>
      <a:lvl4pPr marL="1371591" algn="l" defTabSz="457198" rtl="0" eaLnBrk="1" latinLnBrk="0" hangingPunct="1">
        <a:defRPr sz="1799" kern="1200">
          <a:solidFill>
            <a:schemeClr val="tx1"/>
          </a:solidFill>
          <a:latin typeface="+mn-lt"/>
          <a:ea typeface="+mn-ea"/>
          <a:cs typeface="+mn-cs"/>
        </a:defRPr>
      </a:lvl4pPr>
      <a:lvl5pPr marL="1828789" algn="l" defTabSz="457198" rtl="0" eaLnBrk="1" latinLnBrk="0" hangingPunct="1">
        <a:defRPr sz="1799" kern="1200">
          <a:solidFill>
            <a:schemeClr val="tx1"/>
          </a:solidFill>
          <a:latin typeface="+mn-lt"/>
          <a:ea typeface="+mn-ea"/>
          <a:cs typeface="+mn-cs"/>
        </a:defRPr>
      </a:lvl5pPr>
      <a:lvl6pPr marL="2285985" algn="l" defTabSz="457198" rtl="0" eaLnBrk="1" latinLnBrk="0" hangingPunct="1">
        <a:defRPr sz="1799" kern="1200">
          <a:solidFill>
            <a:schemeClr val="tx1"/>
          </a:solidFill>
          <a:latin typeface="+mn-lt"/>
          <a:ea typeface="+mn-ea"/>
          <a:cs typeface="+mn-cs"/>
        </a:defRPr>
      </a:lvl6pPr>
      <a:lvl7pPr marL="2743183" algn="l" defTabSz="457198" rtl="0" eaLnBrk="1" latinLnBrk="0" hangingPunct="1">
        <a:defRPr sz="1799" kern="1200">
          <a:solidFill>
            <a:schemeClr val="tx1"/>
          </a:solidFill>
          <a:latin typeface="+mn-lt"/>
          <a:ea typeface="+mn-ea"/>
          <a:cs typeface="+mn-cs"/>
        </a:defRPr>
      </a:lvl7pPr>
      <a:lvl8pPr marL="3200380" algn="l" defTabSz="457198" rtl="0" eaLnBrk="1" latinLnBrk="0" hangingPunct="1">
        <a:defRPr sz="1799" kern="1200">
          <a:solidFill>
            <a:schemeClr val="tx1"/>
          </a:solidFill>
          <a:latin typeface="+mn-lt"/>
          <a:ea typeface="+mn-ea"/>
          <a:cs typeface="+mn-cs"/>
        </a:defRPr>
      </a:lvl8pPr>
      <a:lvl9pPr marL="3657577" algn="l" defTabSz="457198"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1790679767"/>
              </p:ext>
            </p:extLst>
          </p:nvPr>
        </p:nvGraphicFramePr>
        <p:xfrm>
          <a:off x="180476" y="223710"/>
          <a:ext cx="7025777" cy="2885628"/>
        </p:xfrm>
        <a:graphic>
          <a:graphicData uri="http://schemas.openxmlformats.org/drawingml/2006/table">
            <a:tbl>
              <a:tblPr/>
              <a:tblGrid>
                <a:gridCol w="1080248">
                  <a:extLst>
                    <a:ext uri="{9D8B030D-6E8A-4147-A177-3AD203B41FA5}">
                      <a16:colId xmlns:a16="http://schemas.microsoft.com/office/drawing/2014/main" val="20000"/>
                    </a:ext>
                  </a:extLst>
                </a:gridCol>
                <a:gridCol w="4944043">
                  <a:extLst>
                    <a:ext uri="{9D8B030D-6E8A-4147-A177-3AD203B41FA5}">
                      <a16:colId xmlns:a16="http://schemas.microsoft.com/office/drawing/2014/main" val="20001"/>
                    </a:ext>
                  </a:extLst>
                </a:gridCol>
                <a:gridCol w="1001486">
                  <a:extLst>
                    <a:ext uri="{9D8B030D-6E8A-4147-A177-3AD203B41FA5}">
                      <a16:colId xmlns:a16="http://schemas.microsoft.com/office/drawing/2014/main" val="20003"/>
                    </a:ext>
                  </a:extLst>
                </a:gridCol>
              </a:tblGrid>
              <a:tr h="1082736">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L="91441" marR="91441"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Dothan Gun Club – USPSA Match</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Don’t Overthink It</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Course Designer : Drew Coleman</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L="91441" marR="9144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901446">
                <a:tc gridSpan="3">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8 rounds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2 USPSA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1 colt popper, 3 mini poppers</a:t>
                      </a: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66788" rtl="0" eaLnBrk="1" fontAlgn="base" latinLnBrk="0" hangingPunct="1">
                        <a:lnSpc>
                          <a:spcPct val="100000"/>
                        </a:lnSpc>
                        <a:spcBef>
                          <a:spcPct val="5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01446">
                <a:tc gridSpan="3">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Equipment List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Max trap + activator, swinger + activator</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Shooting box</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18x24 plate + stand to protect the max trap</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Make sure the shooting box is centered on the max trap</a:t>
                      </a: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46738866"/>
                  </a:ext>
                </a:extLst>
              </a:tr>
            </a:tbl>
          </a:graphicData>
        </a:graphic>
      </p:graphicFrame>
      <p:pic>
        <p:nvPicPr>
          <p:cNvPr id="184" name="Picture 1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36" y="223711"/>
            <a:ext cx="696892" cy="950306"/>
          </a:xfrm>
          <a:prstGeom prst="rect">
            <a:avLst/>
          </a:prstGeom>
        </p:spPr>
      </p:pic>
      <p:pic>
        <p:nvPicPr>
          <p:cNvPr id="185" name="Picture 184"/>
          <p:cNvPicPr>
            <a:picLocks noChangeAspect="1"/>
          </p:cNvPicPr>
          <p:nvPr/>
        </p:nvPicPr>
        <p:blipFill>
          <a:blip r:embed="rId4">
            <a:lum bright="-50000"/>
            <a:alphaModFix/>
          </a:blip>
          <a:srcRect/>
          <a:stretch>
            <a:fillRect/>
          </a:stretch>
        </p:blipFill>
        <p:spPr bwMode="auto">
          <a:xfrm>
            <a:off x="6371772" y="223710"/>
            <a:ext cx="834480" cy="8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9EE5EE7D-B5E7-4C4A-8EC5-A2923EC432E4}"/>
              </a:ext>
            </a:extLst>
          </p:cNvPr>
          <p:cNvPicPr>
            <a:picLocks noChangeAspect="1"/>
          </p:cNvPicPr>
          <p:nvPr/>
        </p:nvPicPr>
        <p:blipFill>
          <a:blip r:embed="rId5"/>
          <a:stretch>
            <a:fillRect/>
          </a:stretch>
        </p:blipFill>
        <p:spPr>
          <a:xfrm>
            <a:off x="1342373" y="3238150"/>
            <a:ext cx="4701981" cy="58635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5E329-E79C-4039-BFCF-DCB1C2897DEA}"/>
              </a:ext>
            </a:extLst>
          </p:cNvPr>
          <p:cNvSpPr txBox="1"/>
          <p:nvPr/>
        </p:nvSpPr>
        <p:spPr>
          <a:xfrm>
            <a:off x="341833" y="384562"/>
            <a:ext cx="6699903" cy="5909310"/>
          </a:xfrm>
          <a:prstGeom prst="rect">
            <a:avLst/>
          </a:prstGeom>
          <a:noFill/>
        </p:spPr>
        <p:txBody>
          <a:bodyPr wrap="square" rtlCol="0">
            <a:spAutoFit/>
          </a:bodyPr>
          <a:lstStyle/>
          <a:p>
            <a:pPr algn="ctr"/>
            <a:r>
              <a:rPr lang="en-US" b="1" dirty="0"/>
              <a:t>Don’t Overthink It</a:t>
            </a:r>
          </a:p>
          <a:p>
            <a:pPr algn="ctr"/>
            <a:r>
              <a:rPr lang="en-US" b="1" dirty="0"/>
              <a:t>Written Stage Briefing</a:t>
            </a:r>
          </a:p>
          <a:p>
            <a:r>
              <a:rPr lang="en-US" dirty="0"/>
              <a:t>Don’t Overthink It is an 8 round, 40 point, Comstock speed shoot. There are 2 USPSA targets, 1 colt popper, and 3 mini poppers. The best 2 hits on paper will score, and steel must fall to score. The start signal is audible.</a:t>
            </a:r>
          </a:p>
          <a:p>
            <a:endParaRPr lang="en-US" dirty="0"/>
          </a:p>
          <a:p>
            <a:r>
              <a:rPr lang="en-US" dirty="0"/>
              <a:t>The max trap is activated by either of the leftmost mini poppers and remains visible at rest. The swinger is activated by the right mini popper and remains visible at rest. Please check the activators prior to walkthrough and set them the same way every time.</a:t>
            </a:r>
          </a:p>
          <a:p>
            <a:endParaRPr lang="en-US" dirty="0"/>
          </a:p>
          <a:p>
            <a:r>
              <a:rPr lang="en-US" dirty="0"/>
              <a:t>Handgun start position is in shooting box, wrists below belt. Handgun is loaded and holstered.</a:t>
            </a:r>
          </a:p>
          <a:p>
            <a:endParaRPr lang="en-US" dirty="0"/>
          </a:p>
          <a:p>
            <a:r>
              <a:rPr lang="en-US" dirty="0"/>
              <a:t>PCC start position is in shooting box, stock on belt. Carbine is loaded, held with both hands, safety on.</a:t>
            </a:r>
          </a:p>
          <a:p>
            <a:endParaRPr lang="en-US" dirty="0"/>
          </a:p>
          <a:p>
            <a:r>
              <a:rPr lang="en-US" dirty="0"/>
              <a:t>On start signal engage targets as they become available from within the shooting area.</a:t>
            </a:r>
          </a:p>
        </p:txBody>
      </p:sp>
    </p:spTree>
    <p:extLst>
      <p:ext uri="{BB962C8B-B14F-4D97-AF65-F5344CB8AC3E}">
        <p14:creationId xmlns:p14="http://schemas.microsoft.com/office/powerpoint/2010/main" val="253625308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1484</TotalTime>
  <Words>224</Words>
  <Application>Microsoft Office PowerPoint</Application>
  <PresentationFormat>Custom</PresentationFormat>
  <Paragraphs>24</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Default Design</vt:lpstr>
      <vt:lpstr>PowerPoint Presentation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Drew Coleman</cp:lastModifiedBy>
  <cp:revision>215</cp:revision>
  <cp:lastPrinted>2016-01-15T21:54:08Z</cp:lastPrinted>
  <dcterms:created xsi:type="dcterms:W3CDTF">2002-08-21T12:11:08Z</dcterms:created>
  <dcterms:modified xsi:type="dcterms:W3CDTF">2020-11-18T23:33:51Z</dcterms:modified>
  <cp:category>Shooting</cp:category>
</cp:coreProperties>
</file>