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06916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Down With the Quickness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7 IPSC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outer limits box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wall feet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ECE101-C649-4DD2-B38B-1F5037D56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6" y="3598016"/>
            <a:ext cx="7025776" cy="4485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Down With the Quickness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Down With the Quickness is a 14 round, 70 point, Comstock course of fire. There are 7 IPSC targets. The best 2 hits on paper will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feet touching the shooting box,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feet touching the shooting box. Loaded carbine is held with both hands, stock on belt,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 Do not shoot Dan’s walls.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142</Words>
  <Application>Microsoft Office PowerPoint</Application>
  <PresentationFormat>Custom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217</cp:revision>
  <cp:lastPrinted>2016-01-15T21:54:08Z</cp:lastPrinted>
  <dcterms:created xsi:type="dcterms:W3CDTF">2002-08-21T12:11:08Z</dcterms:created>
  <dcterms:modified xsi:type="dcterms:W3CDTF">2020-10-22T22:52:23Z</dcterms:modified>
  <cp:category>Shooting</cp:category>
</cp:coreProperties>
</file>