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4" r:id="rId2"/>
    <p:sldId id="288" r:id="rId3"/>
  </p:sldIdLst>
  <p:sldSz cx="7315200" cy="96012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32E"/>
    <a:srgbClr val="A2DC00"/>
    <a:srgbClr val="6EB480"/>
    <a:srgbClr val="13C984"/>
    <a:srgbClr val="0000FF"/>
    <a:srgbClr val="FF3300"/>
    <a:srgbClr val="FFD2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3774" y="11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AC6D670-253B-428D-9815-6E86A81BA51D}" type="datetimeFigureOut">
              <a:rPr lang="en-US"/>
              <a:pPr>
                <a:defRPr/>
              </a:pPr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685800"/>
            <a:ext cx="2609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047EF8-B88D-4A00-9E4B-E03EF2A5E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3825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122488" y="685800"/>
            <a:ext cx="2613025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09" indent="-285734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3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12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287" indent="-228587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D8C0914-212D-4ECC-9E8E-407E0B1F1248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83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198" indent="0" algn="ctr">
              <a:buNone/>
              <a:defRPr/>
            </a:lvl2pPr>
            <a:lvl3pPr marL="914394" indent="0" algn="ctr">
              <a:buNone/>
              <a:defRPr/>
            </a:lvl3pPr>
            <a:lvl4pPr marL="1371591" indent="0" algn="ctr">
              <a:buNone/>
              <a:defRPr/>
            </a:lvl4pPr>
            <a:lvl5pPr marL="1828789" indent="0" algn="ctr">
              <a:buNone/>
              <a:defRPr/>
            </a:lvl5pPr>
            <a:lvl6pPr marL="2285985" indent="0" algn="ctr">
              <a:buNone/>
              <a:defRPr/>
            </a:lvl6pPr>
            <a:lvl7pPr marL="2743183" indent="0" algn="ctr">
              <a:buNone/>
              <a:defRPr/>
            </a:lvl7pPr>
            <a:lvl8pPr marL="3200380" indent="0" algn="ctr">
              <a:buNone/>
              <a:defRPr/>
            </a:lvl8pPr>
            <a:lvl9pPr marL="365757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3C391F-2397-4EFE-8734-AE1168EFE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93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BF3FC8-C5FA-4FD8-A8B0-317D401982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89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BDAE8C-95AB-4E83-9532-B33BAF68C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24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F048-2965-4C5B-B47F-ECE7ADE520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42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8" indent="0">
              <a:buNone/>
              <a:defRPr sz="1799"/>
            </a:lvl2pPr>
            <a:lvl3pPr marL="914394" indent="0">
              <a:buNone/>
              <a:defRPr sz="1600"/>
            </a:lvl3pPr>
            <a:lvl4pPr marL="1371591" indent="0">
              <a:buNone/>
              <a:defRPr sz="1400"/>
            </a:lvl4pPr>
            <a:lvl5pPr marL="1828789" indent="0">
              <a:buNone/>
              <a:defRPr sz="1400"/>
            </a:lvl5pPr>
            <a:lvl6pPr marL="2285985" indent="0">
              <a:buNone/>
              <a:defRPr sz="1400"/>
            </a:lvl6pPr>
            <a:lvl7pPr marL="2743183" indent="0">
              <a:buNone/>
              <a:defRPr sz="1400"/>
            </a:lvl7pPr>
            <a:lvl8pPr marL="3200380" indent="0">
              <a:buNone/>
              <a:defRPr sz="1400"/>
            </a:lvl8pPr>
            <a:lvl9pPr marL="3657577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789D00-FD34-4D32-9E95-64146662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2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1"/>
            </a:lvl2pPr>
            <a:lvl3pPr>
              <a:defRPr sz="2000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F2F13A-F27E-47F9-831E-80C0569FC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94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198" indent="0">
              <a:buNone/>
              <a:defRPr sz="2000" b="1"/>
            </a:lvl2pPr>
            <a:lvl3pPr marL="914394" indent="0">
              <a:buNone/>
              <a:defRPr sz="1799" b="1"/>
            </a:lvl3pPr>
            <a:lvl4pPr marL="1371591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5" indent="0">
              <a:buNone/>
              <a:defRPr sz="1600" b="1"/>
            </a:lvl6pPr>
            <a:lvl7pPr marL="2743183" indent="0">
              <a:buNone/>
              <a:defRPr sz="1600" b="1"/>
            </a:lvl7pPr>
            <a:lvl8pPr marL="3200380" indent="0">
              <a:buNone/>
              <a:defRPr sz="1600" b="1"/>
            </a:lvl8pPr>
            <a:lvl9pPr marL="365757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1"/>
            </a:lvl1pPr>
            <a:lvl2pPr>
              <a:defRPr sz="2000"/>
            </a:lvl2pPr>
            <a:lvl3pPr>
              <a:defRPr sz="1799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E0EE2A-3D02-4D2C-8A24-F93C338681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99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09F9-2077-4338-9B24-EB225E387E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6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AA1AA7-DEEC-4D20-95D0-AF1824F715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58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BC847F-FBEE-49DD-B75D-EA8B80623A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557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198" indent="0">
              <a:buNone/>
              <a:defRPr sz="2800"/>
            </a:lvl2pPr>
            <a:lvl3pPr marL="914394" indent="0">
              <a:buNone/>
              <a:defRPr sz="2401"/>
            </a:lvl3pPr>
            <a:lvl4pPr marL="1371591" indent="0">
              <a:buNone/>
              <a:defRPr sz="2000"/>
            </a:lvl4pPr>
            <a:lvl5pPr marL="1828789" indent="0">
              <a:buNone/>
              <a:defRPr sz="2000"/>
            </a:lvl5pPr>
            <a:lvl6pPr marL="2285985" indent="0">
              <a:buNone/>
              <a:defRPr sz="2000"/>
            </a:lvl6pPr>
            <a:lvl7pPr marL="2743183" indent="0">
              <a:buNone/>
              <a:defRPr sz="2000"/>
            </a:lvl7pPr>
            <a:lvl8pPr marL="3200380" indent="0">
              <a:buNone/>
              <a:defRPr sz="2000"/>
            </a:lvl8pPr>
            <a:lvl9pPr marL="365757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198" indent="0">
              <a:buNone/>
              <a:defRPr sz="1200"/>
            </a:lvl2pPr>
            <a:lvl3pPr marL="914394" indent="0">
              <a:buNone/>
              <a:defRPr sz="1000"/>
            </a:lvl3pPr>
            <a:lvl4pPr marL="1371591" indent="0">
              <a:buNone/>
              <a:defRPr sz="900"/>
            </a:lvl4pPr>
            <a:lvl5pPr marL="1828789" indent="0">
              <a:buNone/>
              <a:defRPr sz="900"/>
            </a:lvl5pPr>
            <a:lvl6pPr marL="2285985" indent="0">
              <a:buNone/>
              <a:defRPr sz="900"/>
            </a:lvl6pPr>
            <a:lvl7pPr marL="2743183" indent="0">
              <a:buNone/>
              <a:defRPr sz="900"/>
            </a:lvl7pPr>
            <a:lvl8pPr marL="3200380" indent="0">
              <a:buNone/>
              <a:defRPr sz="900"/>
            </a:lvl8pPr>
            <a:lvl9pPr marL="365757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D4F937-0CC9-4849-9BE2-3B60A20EE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DEFE8711-5BC4-40A5-ABA4-6B0D0BEF417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2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198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394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591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789" algn="ctr" defTabSz="966782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48" indent="-361948" algn="l" defTabSz="966782" rtl="0" eaLnBrk="0" fontAlgn="base" hangingPunct="0">
        <a:spcBef>
          <a:spcPct val="20000"/>
        </a:spcBef>
        <a:spcAft>
          <a:spcPct val="0"/>
        </a:spcAft>
        <a:buChar char="•"/>
        <a:defRPr sz="339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08" indent="-303211" algn="l" defTabSz="966782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0" indent="-241298" algn="l" defTabSz="966782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64" indent="-242886" algn="l" defTabSz="966782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61" indent="-241298" algn="l" defTabSz="966782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59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56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52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50" indent="-241298" algn="l" defTabSz="966782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4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1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5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3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0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7" algn="l" defTabSz="45719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324824"/>
              </p:ext>
            </p:extLst>
          </p:nvPr>
        </p:nvGraphicFramePr>
        <p:xfrm>
          <a:off x="180476" y="223710"/>
          <a:ext cx="7025777" cy="2885628"/>
        </p:xfrm>
        <a:graphic>
          <a:graphicData uri="http://schemas.openxmlformats.org/drawingml/2006/table">
            <a:tbl>
              <a:tblPr/>
              <a:tblGrid>
                <a:gridCol w="1080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73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</a:rPr>
                        <a:t>Dothan Gun Club – USPSA Match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Rainy Day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Course Designer : Danny Minter (Facebook)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Round Count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24 rounds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4 poppers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10 USPSA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6">
                <a:tc gridSpan="3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Equipment List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2 medium fault lines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6 wall feet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8866"/>
                  </a:ext>
                </a:extLst>
              </a:tr>
            </a:tbl>
          </a:graphicData>
        </a:graphic>
      </p:graphicFrame>
      <p:pic>
        <p:nvPicPr>
          <p:cNvPr id="184" name="Picture 18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6" y="223711"/>
            <a:ext cx="696892" cy="950306"/>
          </a:xfrm>
          <a:prstGeom prst="rect">
            <a:avLst/>
          </a:prstGeom>
        </p:spPr>
      </p:pic>
      <p:pic>
        <p:nvPicPr>
          <p:cNvPr id="185" name="Picture 184"/>
          <p:cNvPicPr>
            <a:picLocks noChangeAspect="1"/>
          </p:cNvPicPr>
          <p:nvPr/>
        </p:nvPicPr>
        <p:blipFill>
          <a:blip r:embed="rId4">
            <a:lum bright="-50000"/>
            <a:alphaModFix/>
          </a:blip>
          <a:srcRect/>
          <a:stretch>
            <a:fillRect/>
          </a:stretch>
        </p:blipFill>
        <p:spPr bwMode="auto">
          <a:xfrm>
            <a:off x="6371772" y="223710"/>
            <a:ext cx="834480" cy="8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67BC0C7-C7BF-4BD8-83F8-D0C361A70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96" y="3716322"/>
            <a:ext cx="6942356" cy="39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5E329-E79C-4039-BFCF-DCB1C2897DEA}"/>
              </a:ext>
            </a:extLst>
          </p:cNvPr>
          <p:cNvSpPr txBox="1"/>
          <p:nvPr/>
        </p:nvSpPr>
        <p:spPr>
          <a:xfrm>
            <a:off x="341833" y="384562"/>
            <a:ext cx="66999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Rainy Day</a:t>
            </a:r>
          </a:p>
          <a:p>
            <a:pPr algn="ctr"/>
            <a:r>
              <a:rPr lang="en-US" b="1" dirty="0"/>
              <a:t>Written Stage Briefing</a:t>
            </a:r>
          </a:p>
          <a:p>
            <a:r>
              <a:rPr lang="en-US" dirty="0"/>
              <a:t>Rainy Day is a 24 round, 120 point, Comstock course of fire. There are 10 USPSA targets and 4 poppers. The best 2 hits on paper will score, and steel must fall to score. The start signal is audible.</a:t>
            </a:r>
          </a:p>
          <a:p>
            <a:endParaRPr lang="en-US" dirty="0"/>
          </a:p>
          <a:p>
            <a:r>
              <a:rPr lang="en-US" dirty="0"/>
              <a:t>Handgun start position is both feet on X’s, wrists below belt. Handgun is loaded and holstered.</a:t>
            </a:r>
          </a:p>
          <a:p>
            <a:endParaRPr lang="en-US" dirty="0"/>
          </a:p>
          <a:p>
            <a:r>
              <a:rPr lang="en-US" dirty="0"/>
              <a:t>PCC start position is both feet on X’s, stock on belt. Carbine is loaded with safety on.</a:t>
            </a:r>
          </a:p>
          <a:p>
            <a:endParaRPr lang="en-US" dirty="0"/>
          </a:p>
          <a:p>
            <a:r>
              <a:rPr lang="en-US" dirty="0"/>
              <a:t>On start signal engage targets as they become available from within the shooting.</a:t>
            </a:r>
          </a:p>
        </p:txBody>
      </p:sp>
    </p:spTree>
    <p:extLst>
      <p:ext uri="{BB962C8B-B14F-4D97-AF65-F5344CB8AC3E}">
        <p14:creationId xmlns:p14="http://schemas.microsoft.com/office/powerpoint/2010/main" val="253625308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138</Words>
  <Application>Microsoft Office PowerPoint</Application>
  <PresentationFormat>Custom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Drew Coleman</cp:lastModifiedBy>
  <cp:revision>215</cp:revision>
  <cp:lastPrinted>2016-01-15T21:54:08Z</cp:lastPrinted>
  <dcterms:created xsi:type="dcterms:W3CDTF">2002-08-21T12:11:08Z</dcterms:created>
  <dcterms:modified xsi:type="dcterms:W3CDTF">2021-02-12T19:10:35Z</dcterms:modified>
  <cp:category>Shooting</cp:category>
</cp:coreProperties>
</file>