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and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 pepper popper, 1 mini popper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Red stitch swinger + activator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Shooting box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AFD95B-4B4D-4770-B04B-9A0F0D902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905" y="3329453"/>
            <a:ext cx="4823390" cy="6048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 and 4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/>
              <a:t>4 and 4 is </a:t>
            </a:r>
            <a:r>
              <a:rPr lang="en-US" dirty="0"/>
              <a:t>a 12 round, 60 point, Comstock speed shoot. The best 4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The swinger is activated by the pepper popper, and remains visible at rest.</a:t>
            </a:r>
          </a:p>
          <a:p>
            <a:endParaRPr lang="en-US" dirty="0"/>
          </a:p>
          <a:p>
            <a:r>
              <a:rPr lang="en-US" dirty="0"/>
              <a:t>Handgun start position is inside shooting area with fingers touching ears or ear pro.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inside shooting area, stock on belt. Loaded carbine is held with both hands, safety on.</a:t>
            </a:r>
          </a:p>
          <a:p>
            <a:endParaRPr lang="en-US" dirty="0"/>
          </a:p>
          <a:p>
            <a:r>
              <a:rPr lang="en-US" dirty="0"/>
              <a:t>On start signal, engage paper targets with 2 rounds each, perform a mandatory reload, and engage with 2 rounds each. Steel may be engaged at any time in any order.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174</Words>
  <Application>Microsoft Office PowerPoint</Application>
  <PresentationFormat>Custom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217</cp:revision>
  <cp:lastPrinted>2016-01-15T21:54:08Z</cp:lastPrinted>
  <dcterms:created xsi:type="dcterms:W3CDTF">2002-08-21T12:11:08Z</dcterms:created>
  <dcterms:modified xsi:type="dcterms:W3CDTF">2021-07-19T22:01:51Z</dcterms:modified>
  <cp:category>Shooting</cp:category>
</cp:coreProperties>
</file>