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8/1/2019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165314"/>
              </p:ext>
            </p:extLst>
          </p:nvPr>
        </p:nvGraphicFramePr>
        <p:xfrm>
          <a:off x="180474" y="223710"/>
          <a:ext cx="7025777" cy="2877827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with both feet on X’s, </a:t>
                      </a:r>
                      <a:r>
                        <a:rPr lang="en-US" sz="1100" b="1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wrists below belt</a:t>
                      </a: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loaded, shouldered, safety on, pointed at orange cone.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Comstock, X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 paper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X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targets as they become available from within the fault lines.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70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205</cp:revision>
  <cp:lastPrinted>2016-01-15T21:54:08Z</cp:lastPrinted>
  <dcterms:created xsi:type="dcterms:W3CDTF">2002-08-21T12:11:08Z</dcterms:created>
  <dcterms:modified xsi:type="dcterms:W3CDTF">2019-08-01T21:14:38Z</dcterms:modified>
  <cp:category>Shooting</cp:category>
</cp:coreProperties>
</file>