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774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8/1/2019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414166"/>
              </p:ext>
            </p:extLst>
          </p:nvPr>
        </p:nvGraphicFramePr>
        <p:xfrm>
          <a:off x="180474" y="223710"/>
          <a:ext cx="7025777" cy="2906964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6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7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USPSA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My One Weakness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 : Drew Coleman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 : </a:t>
                      </a: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Standing in the shooting box. Wrists below belt.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36576" marB="365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14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GUN READY CONDITION : Pistol loaded and holstered. </a:t>
                      </a:r>
                      <a:r>
                        <a:rPr lang="en-US" sz="1100" b="1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PCC loaded, shouldered</a:t>
                      </a: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, safety on, pointed at orange cone.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2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Comstock, 12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2 paper, 6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3 on paper, steel until down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Audible,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RULES: failure to perform a mandatory reload before changing arrays is a procedural per shot fired. Failure to engage 2</a:t>
                      </a:r>
                      <a:r>
                        <a:rPr kumimoji="0" lang="en-US" sz="11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nd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array weak hand only is a procedural per shot fired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61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Engage the poppers or the paper targets, perform a mandatory reload and then engage the other array weak hand only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0"/>
            <a:ext cx="696891" cy="950306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 bwMode="auto">
          <a:xfrm>
            <a:off x="6371772" y="223710"/>
            <a:ext cx="834479" cy="83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57332A-63D2-4409-B9D0-FD6C36D81B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5838" y="3094285"/>
            <a:ext cx="2728165" cy="62832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</TotalTime>
  <Words>82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206</cp:revision>
  <cp:lastPrinted>2016-01-15T21:54:08Z</cp:lastPrinted>
  <dcterms:created xsi:type="dcterms:W3CDTF">2002-08-21T12:11:08Z</dcterms:created>
  <dcterms:modified xsi:type="dcterms:W3CDTF">2019-08-01T21:13:14Z</dcterms:modified>
  <cp:category>Shooting</cp:category>
</cp:coreProperties>
</file>