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32E"/>
    <a:srgbClr val="A2DC00"/>
    <a:srgbClr val="6EB480"/>
    <a:srgbClr val="13C984"/>
    <a:srgbClr val="0000FF"/>
    <a:srgbClr val="FF3300"/>
    <a:srgbClr val="FFD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750" y="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AC6D670-253B-428D-9815-6E86A81BA51D}" type="datetimeFigureOut">
              <a:rPr lang="en-US"/>
              <a:pPr>
                <a:defRPr/>
              </a:pPr>
              <a:t>4/26/2019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4075" y="685800"/>
            <a:ext cx="2609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047EF8-B88D-4A00-9E4B-E03EF2A5E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382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12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8C0914-212D-4ECC-9E8E-407E0B1F1248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83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3C391F-2397-4EFE-8734-AE1168EFE9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93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BF3FC8-C5FA-4FD8-A8B0-317D401982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89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DAE8C-95AB-4E83-9532-B33BAF68C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24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4F048-2965-4C5B-B47F-ECE7ADE520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42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89D00-FD34-4D32-9E95-64146662CC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92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2F13A-F27E-47F9-831E-80C0569FCD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94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0EE2A-3D02-4D2C-8A24-F93C338681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99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D209F9-2077-4338-9B24-EB225E387E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26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AA1AA7-DEEC-4D20-95D0-AF1824F715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58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C847F-FBEE-49DD-B75D-EA8B80623A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57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4F937-0CC9-4849-9BE2-3B60A20EEB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0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DEFE8711-5BC4-40A5-ABA4-6B0D0BEF417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29903"/>
              </p:ext>
            </p:extLst>
          </p:nvPr>
        </p:nvGraphicFramePr>
        <p:xfrm>
          <a:off x="180474" y="223710"/>
          <a:ext cx="7025777" cy="3875466"/>
        </p:xfrm>
        <a:graphic>
          <a:graphicData uri="http://schemas.openxmlformats.org/drawingml/2006/table">
            <a:tbl>
              <a:tblPr/>
              <a:tblGrid>
                <a:gridCol w="108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6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7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73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Dothan Gun Club – USPSA Match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Foley Wants His Classifier Back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Course Designer : Drew Coleman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 : String 1: Standing both feet on X’s. String 2: Standing anywhere in Box A</a:t>
                      </a:r>
                      <a:endParaRPr lang="en-US" sz="1100" b="1" i="0" u="none" strike="noStrike" kern="1200" cap="none" spc="0" baseline="0" dirty="0">
                        <a:solidFill>
                          <a:srgbClr val="000000"/>
                        </a:solidFill>
                        <a:uFillTx/>
                        <a:latin typeface="Arial" pitchFamily="34"/>
                        <a:ea typeface="Arial" pitchFamily="34"/>
                        <a:cs typeface="Arial" pitchFamily="34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36576" marB="365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14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GUN READY CONDITION : Pistol loaded and holstered. PCC shouldered, safety on, pointed at start box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32" marB="274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Virginia Count, 24 rounds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6 paper, 0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4 on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Audible,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RULES: Targets are designated from left to right as T1-T6. Failure to switch to shoot strong/weak hand only after the reload will be a procedural per shot fired.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617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 1: Move to shooting box A and engage T1-3 with 2 rounds each freestyle then make a mandatory reload and engage T4-6 with two rounds each strong hand only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 2: Move to shooting box B and engage T1-3 with 2 rounds each freestyle then make a mandatory reload and engage T4-6 with two rounds each weak hand only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84" name="Picture 1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6" y="223710"/>
            <a:ext cx="696891" cy="950306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 bwMode="auto">
          <a:xfrm>
            <a:off x="6371772" y="223710"/>
            <a:ext cx="834479" cy="83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9CBBBCC-C52D-4AB5-8D6A-40EB53AFC1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6853" y="3942019"/>
            <a:ext cx="2731976" cy="549686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1473</TotalTime>
  <Words>130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Drew Coleman</cp:lastModifiedBy>
  <cp:revision>206</cp:revision>
  <cp:lastPrinted>2016-01-15T21:54:08Z</cp:lastPrinted>
  <dcterms:created xsi:type="dcterms:W3CDTF">2002-08-21T12:11:08Z</dcterms:created>
  <dcterms:modified xsi:type="dcterms:W3CDTF">2019-04-26T18:25:24Z</dcterms:modified>
  <cp:category>Shooting</cp:category>
</cp:coreProperties>
</file>