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50696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Side Step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facing </a:t>
                      </a:r>
                      <a:r>
                        <a:rPr lang="en-US" sz="1100" b="1" i="0" u="none" strike="noStrike" kern="1200" cap="none" spc="0" baseline="0" dirty="0" err="1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uprange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, feet on X’s, toes against rear fault line.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 facing downrange, buttstock on belt, heels on rear fault line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12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paper,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41271E-6A7E-4A68-A12E-A98CA0AE5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907" y="3101537"/>
            <a:ext cx="4848910" cy="61516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76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203</cp:revision>
  <cp:lastPrinted>2016-01-15T21:54:08Z</cp:lastPrinted>
  <dcterms:created xsi:type="dcterms:W3CDTF">2002-08-21T12:11:08Z</dcterms:created>
  <dcterms:modified xsi:type="dcterms:W3CDTF">2019-04-25T19:23:53Z</dcterms:modified>
  <cp:category>Shooting</cp:category>
</cp:coreProperties>
</file>