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10/23/2019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959617541"/>
              </p:ext>
            </p:extLst>
          </p:nvPr>
        </p:nvGraphicFramePr>
        <p:xfrm>
          <a:off x="180474" y="223710"/>
          <a:ext cx="7025777" cy="287782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Quick</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in shooting area, wrists below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shouldered, safety on, pointed at orange cone.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2 paper, 4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drop turner is a disappearing target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CCD993B-EE1E-4EE8-A74F-01C9D11E7D5F}"/>
              </a:ext>
            </a:extLst>
          </p:cNvPr>
          <p:cNvPicPr>
            <a:picLocks noChangeAspect="1"/>
          </p:cNvPicPr>
          <p:nvPr/>
        </p:nvPicPr>
        <p:blipFill>
          <a:blip r:embed="rId5"/>
          <a:stretch>
            <a:fillRect/>
          </a:stretch>
        </p:blipFill>
        <p:spPr>
          <a:xfrm>
            <a:off x="2075930" y="3187817"/>
            <a:ext cx="3163339" cy="59939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4801314"/>
          </a:xfrm>
          <a:prstGeom prst="rect">
            <a:avLst/>
          </a:prstGeom>
          <a:noFill/>
        </p:spPr>
        <p:txBody>
          <a:bodyPr wrap="square" rtlCol="0">
            <a:spAutoFit/>
          </a:bodyPr>
          <a:lstStyle/>
          <a:p>
            <a:pPr algn="ctr"/>
            <a:r>
              <a:rPr lang="en-US" b="1" dirty="0"/>
              <a:t>Quick</a:t>
            </a:r>
          </a:p>
          <a:p>
            <a:pPr algn="ctr"/>
            <a:r>
              <a:rPr lang="en-US" b="1" dirty="0"/>
              <a:t>Written Stage Briefing</a:t>
            </a:r>
          </a:p>
          <a:p>
            <a:r>
              <a:rPr lang="en-US" dirty="0"/>
              <a:t>Quick is an 8 round, 40 point, Comstock speed shoot. There are two USPSA targets, 2 colt poppers, and two mini poppers. The drop turner is a disappearing target. The best two hits on paper will score, and steel must fall to score. The start signal is audible.</a:t>
            </a:r>
          </a:p>
          <a:p>
            <a:endParaRPr lang="en-US" dirty="0"/>
          </a:p>
          <a:p>
            <a:r>
              <a:rPr lang="en-US" dirty="0"/>
              <a:t>Handgun start position is standing in the shooting box, wrists below belt. Handgun is loaded and holstered.</a:t>
            </a:r>
          </a:p>
          <a:p>
            <a:endParaRPr lang="en-US" dirty="0"/>
          </a:p>
          <a:p>
            <a:r>
              <a:rPr lang="en-US" dirty="0"/>
              <a:t>PCC start position is standing in shooting box, muzzle pointed at cone. Carbine is loaded, held with both hands, safety on.</a:t>
            </a:r>
          </a:p>
          <a:p>
            <a:endParaRPr lang="en-US" dirty="0"/>
          </a:p>
          <a:p>
            <a:r>
              <a:rPr lang="en-US" dirty="0"/>
              <a:t>Upon start signal, engage targets as they become available from within the shooting area. The left Colt popper activates the max trap, and the right Colt popper activates the drop turner.</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212</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210</cp:revision>
  <cp:lastPrinted>2016-01-15T21:54:08Z</cp:lastPrinted>
  <dcterms:created xsi:type="dcterms:W3CDTF">2002-08-21T12:11:08Z</dcterms:created>
  <dcterms:modified xsi:type="dcterms:W3CDTF">2019-10-23T20:51:12Z</dcterms:modified>
  <cp:category>Shooting</cp:category>
</cp:coreProperties>
</file>