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10/25/2019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262411137"/>
              </p:ext>
            </p:extLst>
          </p:nvPr>
        </p:nvGraphicFramePr>
        <p:xfrm>
          <a:off x="180474" y="223710"/>
          <a:ext cx="7025777" cy="287782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Wait, what?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Keanu Sy/</a:t>
                      </a:r>
                      <a:r>
                        <a:rPr kumimoji="0" lang="en-US" sz="1200" b="1" i="0" u="none" strike="noStrike" cap="none" normalizeH="0" baseline="0">
                          <a:ln>
                            <a:noFill/>
                          </a:ln>
                          <a:solidFill>
                            <a:schemeClr val="tx1"/>
                          </a:solidFill>
                          <a:effectLst/>
                          <a:latin typeface="Arial" charset="0"/>
                          <a:ea typeface="ＭＳ Ｐゴシック" pitchFamily="-112" charset="-128"/>
                          <a:cs typeface="Times New Roman" pitchFamily="-112" charset="0"/>
                        </a:rPr>
                        <a:t>Drew Coleman</a:t>
                      </a:r>
                      <a:endPar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with both feet on X’s,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buttstock on belt, safety on.</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12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3 paper, 6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The paper targets are one array and the steel are another.</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the steel or the paper, perform a mandatory reload, then engage the remaining array.</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43E1A30-A8B7-4E6F-8EA4-C6733491E5C2}"/>
              </a:ext>
            </a:extLst>
          </p:cNvPr>
          <p:cNvPicPr>
            <a:picLocks noChangeAspect="1"/>
          </p:cNvPicPr>
          <p:nvPr/>
        </p:nvPicPr>
        <p:blipFill>
          <a:blip r:embed="rId5"/>
          <a:stretch>
            <a:fillRect/>
          </a:stretch>
        </p:blipFill>
        <p:spPr>
          <a:xfrm>
            <a:off x="719411" y="3230453"/>
            <a:ext cx="5876377" cy="55582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4801314"/>
          </a:xfrm>
          <a:prstGeom prst="rect">
            <a:avLst/>
          </a:prstGeom>
          <a:noFill/>
        </p:spPr>
        <p:txBody>
          <a:bodyPr wrap="square" rtlCol="0">
            <a:spAutoFit/>
          </a:bodyPr>
          <a:lstStyle/>
          <a:p>
            <a:pPr algn="ctr"/>
            <a:r>
              <a:rPr lang="en-US" b="1" dirty="0"/>
              <a:t>Wait, What?</a:t>
            </a:r>
          </a:p>
          <a:p>
            <a:pPr algn="ctr"/>
            <a:r>
              <a:rPr lang="en-US" b="1" dirty="0"/>
              <a:t>Written Stage Briefing</a:t>
            </a:r>
          </a:p>
          <a:p>
            <a:r>
              <a:rPr lang="en-US" dirty="0"/>
              <a:t>Wait, What? is a 12 round, 60 point, Comstock speed shoot. There are three USPSA targets, four colt poppers, and two mini poppers. The best two hits on paper will score. Steel must fall to score. The start signal is audible. The poppers are one array and the paper, including the swinger, is another.</a:t>
            </a:r>
          </a:p>
          <a:p>
            <a:endParaRPr lang="en-US" dirty="0"/>
          </a:p>
          <a:p>
            <a:r>
              <a:rPr lang="en-US" dirty="0"/>
              <a:t>Handgun start position is standing in shooting box with wrists above respective shoulders. Handgun is loaded and holsters.</a:t>
            </a:r>
          </a:p>
          <a:p>
            <a:endParaRPr lang="en-US" dirty="0"/>
          </a:p>
          <a:p>
            <a:r>
              <a:rPr lang="en-US" dirty="0"/>
              <a:t>PCC start position is standing in shooting box with buttstock on belt. Carbine is loaded, held with both hands, safety on.</a:t>
            </a:r>
          </a:p>
          <a:p>
            <a:endParaRPr lang="en-US" dirty="0"/>
          </a:p>
          <a:p>
            <a:r>
              <a:rPr lang="en-US" dirty="0"/>
              <a:t>Upon start signal, engage the steel or the paper, perform a mandatory reload, then engage the remaining array. The left mini popper or the stomp pad will activate the swinger.</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235</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209</cp:revision>
  <cp:lastPrinted>2016-01-15T21:54:08Z</cp:lastPrinted>
  <dcterms:created xsi:type="dcterms:W3CDTF">2002-08-21T12:11:08Z</dcterms:created>
  <dcterms:modified xsi:type="dcterms:W3CDTF">2019-10-25T17:06:51Z</dcterms:modified>
  <cp:category>Shooting</cp:category>
</cp:coreProperties>
</file>