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93" r:id="rId2"/>
    <p:sldId id="294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8/5/2020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/>
        </p:nvGraphicFramePr>
        <p:xfrm>
          <a:off x="180476" y="223710"/>
          <a:ext cx="7025777" cy="2885628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Fast AF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8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4 Colt poppers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Equipment List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 shooting box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Drop turner + activator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 swinger + activator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 50% hard cover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8866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1"/>
            <a:ext cx="696892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80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5195F5-2CDD-490E-8208-78CA88C58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173" y="3240383"/>
            <a:ext cx="5524853" cy="61371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3" y="384562"/>
            <a:ext cx="669990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Fast AF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Fast AF is an 8 round, 40 point, Comstock speed shoot. There are 2 USPSA targets and 4 Colt poppers. The best 2 hits on paper will score, and steel must fall to score. The start signal is audible.</a:t>
            </a:r>
          </a:p>
          <a:p>
            <a:endParaRPr lang="en-US" dirty="0"/>
          </a:p>
          <a:p>
            <a:r>
              <a:rPr lang="en-US" dirty="0"/>
              <a:t>The swinger is activated by the leftmost popper and is not disappearing. The drop turner is activated by the rightmost popper and </a:t>
            </a:r>
            <a:r>
              <a:rPr lang="en-US" b="1" dirty="0"/>
              <a:t>is a disappearing target</a:t>
            </a:r>
            <a:r>
              <a:rPr lang="en-US" dirty="0"/>
              <a:t>. Please check the activators prior to walkthrough and set them the same way every time.</a:t>
            </a:r>
          </a:p>
          <a:p>
            <a:endParaRPr lang="en-US" dirty="0"/>
          </a:p>
          <a:p>
            <a:r>
              <a:rPr lang="en-US" dirty="0"/>
              <a:t>Handgun start position is in the shooting box, wrists above shoulders, facing up range. Handgun is loaded and holstered.</a:t>
            </a:r>
          </a:p>
          <a:p>
            <a:endParaRPr lang="en-US" dirty="0"/>
          </a:p>
          <a:p>
            <a:r>
              <a:rPr lang="en-US" dirty="0"/>
              <a:t>PCC start position is in the shooting box, muzzle pointed at either orange cone. Loaded carbine is held with both hands, safety on, shouldered.</a:t>
            </a:r>
          </a:p>
          <a:p>
            <a:endParaRPr lang="en-US" dirty="0"/>
          </a:p>
          <a:p>
            <a:r>
              <a:rPr lang="en-US" dirty="0"/>
              <a:t>On start signal, engage targets as they become available from within the shooting area.</a:t>
            </a:r>
          </a:p>
        </p:txBody>
      </p:sp>
    </p:spTree>
    <p:extLst>
      <p:ext uri="{BB962C8B-B14F-4D97-AF65-F5344CB8AC3E}">
        <p14:creationId xmlns:p14="http://schemas.microsoft.com/office/powerpoint/2010/main" val="39804097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202</Words>
  <Application>Microsoft Office PowerPoint</Application>
  <PresentationFormat>Custom</PresentationFormat>
  <Paragraphs>23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218</cp:revision>
  <cp:lastPrinted>2016-01-15T21:54:08Z</cp:lastPrinted>
  <dcterms:created xsi:type="dcterms:W3CDTF">2002-08-21T12:11:08Z</dcterms:created>
  <dcterms:modified xsi:type="dcterms:W3CDTF">2020-08-05T19:29:33Z</dcterms:modified>
  <cp:category>Shooting</cp:category>
</cp:coreProperties>
</file>