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04607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Triple Bill Drill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Dan Mitchell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82CB0-E987-4107-8C26-A45DD1961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906" y="3280095"/>
            <a:ext cx="3840915" cy="6010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Triple Bill Drill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Triple Bill Drill is an 18 round, 90 point, Comstock course of fire. There are 3 USPSA targets. The best 6 hits on paper will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in shooting box,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shooting box, stock on belt. Carbine is loaded with safety on.</a:t>
            </a:r>
          </a:p>
          <a:p>
            <a:endParaRPr lang="en-US" dirty="0"/>
          </a:p>
          <a:p>
            <a:r>
              <a:rPr lang="en-US" dirty="0"/>
              <a:t>On start signal, engage a target with 6 rounds, reload, engage another target with 6 rounds, reload, and engage the last target with 6 rounds. Magazines may come from barrel.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142</Words>
  <Application>Microsoft Office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217</cp:revision>
  <cp:lastPrinted>2016-01-15T21:54:08Z</cp:lastPrinted>
  <dcterms:created xsi:type="dcterms:W3CDTF">2002-08-21T12:11:08Z</dcterms:created>
  <dcterms:modified xsi:type="dcterms:W3CDTF">2020-12-09T19:40:16Z</dcterms:modified>
  <cp:category>Shooting</cp:category>
</cp:coreProperties>
</file>