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56138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Tetris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the balance beam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20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D43ACE-59C0-4C63-A20D-163DDCD43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15" y="3119381"/>
            <a:ext cx="5413991" cy="6258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64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2019-04-15T22:48:07Z</dcterms:modified>
  <cp:category>Shooting</cp:category>
</cp:coreProperties>
</file>