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91953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We Have Ways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20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10 IPSC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14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left + 1 right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dia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1 tux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8 targets (7 + 1 NS)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A2787E-B152-4779-B161-616205525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556" y="3195905"/>
            <a:ext cx="4865615" cy="63281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 Have Ways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We Have Ways is a 20 round, 100-point, Comstock course of fire. There are 10 IPSC targets. The best 2 hits will score.</a:t>
            </a:r>
          </a:p>
          <a:p>
            <a:endParaRPr lang="en-US" dirty="0"/>
          </a:p>
          <a:p>
            <a:r>
              <a:rPr lang="en-US" dirty="0"/>
              <a:t>Handgun start position is anywhere completely outside the shooting area, wrists below belt..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anywhere completely outside the shooting area,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On the audible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142</Words>
  <Application>Microsoft Office PowerPoint</Application>
  <PresentationFormat>Custom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216</cp:revision>
  <cp:lastPrinted>2016-01-15T21:54:08Z</cp:lastPrinted>
  <dcterms:created xsi:type="dcterms:W3CDTF">2002-08-21T12:11:08Z</dcterms:created>
  <dcterms:modified xsi:type="dcterms:W3CDTF">2022-04-22T15:47:13Z</dcterms:modified>
  <cp:category>Shooting</cp:category>
</cp:coreProperties>
</file>