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78631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Tricky Dicky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plates, 1 colt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15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tux, 1 50%, 1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diag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12 targets (10 + 2 NS)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F6B8D2-53FA-4A81-82EA-B98263A14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888" y="3191755"/>
            <a:ext cx="5233147" cy="6254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Tricky Dicky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Tricky Dicky is a 32 round, 160-point, Comstock course of fire. There are 13 USPSA targets and 6 steel. The best 2 hits on cardboard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anywhere inside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inside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the audible start signal, engage targets as they become available from within </a:t>
            </a:r>
            <a:r>
              <a:rPr lang="en-US"/>
              <a:t>the shooting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162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216</cp:revision>
  <cp:lastPrinted>2016-01-15T21:54:08Z</cp:lastPrinted>
  <dcterms:created xsi:type="dcterms:W3CDTF">2002-08-21T12:11:08Z</dcterms:created>
  <dcterms:modified xsi:type="dcterms:W3CDTF">2022-05-04T01:47:37Z</dcterms:modified>
  <cp:category>Shooting</cp:category>
</cp:coreProperties>
</file>