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9200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Borrowed from Jake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Jake Martens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USPSA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colt poppers, 2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left and 1 diagonal hard cover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B72DE-E15C-4FC4-A1D5-D9602C00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219" y="3246538"/>
            <a:ext cx="3054762" cy="590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Borrowed from Jake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Borrowed from Jake is a 14 round, 70 point, Comstock medium course. There are 4 USPSA targets, 4 colt poppers, and 2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Start position is toes touching X’s, facing </a:t>
            </a:r>
            <a:r>
              <a:rPr lang="en-US" dirty="0" err="1"/>
              <a:t>uprange</a:t>
            </a:r>
            <a:r>
              <a:rPr lang="en-US" dirty="0"/>
              <a:t>, both hands touching top surface of </a:t>
            </a:r>
            <a:r>
              <a:rPr lang="en-US" dirty="0" err="1"/>
              <a:t>uprange</a:t>
            </a:r>
            <a:r>
              <a:rPr lang="en-US" dirty="0"/>
              <a:t> barrel (A).</a:t>
            </a:r>
          </a:p>
          <a:p>
            <a:endParaRPr lang="en-US" dirty="0"/>
          </a:p>
          <a:p>
            <a:r>
              <a:rPr lang="en-US" dirty="0"/>
              <a:t>Firearm is placed on either down range barrel (B or C), unloaded and unpropped. All magazines to be used on the stage must be placed on any barrel(s) </a:t>
            </a:r>
            <a:r>
              <a:rPr lang="en-US" b="1" dirty="0"/>
              <a:t>WITHOUT</a:t>
            </a:r>
            <a:r>
              <a:rPr lang="en-US" dirty="0"/>
              <a:t> the firearm.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fault lines.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174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2020-09-21T14:30:45Z</dcterms:modified>
  <cp:category>Shooting</cp:category>
</cp:coreProperties>
</file>