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9/21/2020</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2122488" y="685800"/>
            <a:ext cx="26130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198" indent="0" algn="ctr">
              <a:buNone/>
              <a:defRPr/>
            </a:lvl2pPr>
            <a:lvl3pPr marL="914394" indent="0" algn="ctr">
              <a:buNone/>
              <a:defRPr/>
            </a:lvl3pPr>
            <a:lvl4pPr marL="1371591" indent="0" algn="ctr">
              <a:buNone/>
              <a:defRPr/>
            </a:lvl4pPr>
            <a:lvl5pPr marL="1828789" indent="0" algn="ctr">
              <a:buNone/>
              <a:defRPr/>
            </a:lvl5pPr>
            <a:lvl6pPr marL="2285985" indent="0" algn="ctr">
              <a:buNone/>
              <a:defRPr/>
            </a:lvl6pPr>
            <a:lvl7pPr marL="2743183" indent="0" algn="ctr">
              <a:buNone/>
              <a:defRPr/>
            </a:lvl7pPr>
            <a:lvl8pPr marL="3200380" indent="0" algn="ctr">
              <a:buNone/>
              <a:defRPr/>
            </a:lvl8pPr>
            <a:lvl9pPr marL="365757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198" indent="0">
              <a:buNone/>
              <a:defRPr sz="1799"/>
            </a:lvl2pPr>
            <a:lvl3pPr marL="914394" indent="0">
              <a:buNone/>
              <a:defRPr sz="1600"/>
            </a:lvl3pPr>
            <a:lvl4pPr marL="1371591" indent="0">
              <a:buNone/>
              <a:defRPr sz="1400"/>
            </a:lvl4pPr>
            <a:lvl5pPr marL="1828789" indent="0">
              <a:buNone/>
              <a:defRPr sz="1400"/>
            </a:lvl5pPr>
            <a:lvl6pPr marL="2285985" indent="0">
              <a:buNone/>
              <a:defRPr sz="1400"/>
            </a:lvl6pPr>
            <a:lvl7pPr marL="2743183" indent="0">
              <a:buNone/>
              <a:defRPr sz="1400"/>
            </a:lvl7pPr>
            <a:lvl8pPr marL="3200380" indent="0">
              <a:buNone/>
              <a:defRPr sz="1400"/>
            </a:lvl8pPr>
            <a:lvl9pPr marL="3657577"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198" indent="0">
              <a:buNone/>
              <a:defRPr sz="2800"/>
            </a:lvl2pPr>
            <a:lvl3pPr marL="914394" indent="0">
              <a:buNone/>
              <a:defRPr sz="2401"/>
            </a:lvl3pPr>
            <a:lvl4pPr marL="1371591" indent="0">
              <a:buNone/>
              <a:defRPr sz="2000"/>
            </a:lvl4pPr>
            <a:lvl5pPr marL="1828789" indent="0">
              <a:buNone/>
              <a:defRPr sz="2000"/>
            </a:lvl5pPr>
            <a:lvl6pPr marL="2285985" indent="0">
              <a:buNone/>
              <a:defRPr sz="2000"/>
            </a:lvl6pPr>
            <a:lvl7pPr marL="2743183" indent="0">
              <a:buNone/>
              <a:defRPr sz="2000"/>
            </a:lvl7pPr>
            <a:lvl8pPr marL="3200380" indent="0">
              <a:buNone/>
              <a:defRPr sz="2000"/>
            </a:lvl8pPr>
            <a:lvl9pPr marL="3657577"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2"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198" algn="ctr" defTabSz="966782" rtl="0" fontAlgn="base">
        <a:spcBef>
          <a:spcPct val="0"/>
        </a:spcBef>
        <a:spcAft>
          <a:spcPct val="0"/>
        </a:spcAft>
        <a:defRPr sz="4700">
          <a:solidFill>
            <a:schemeClr val="tx2"/>
          </a:solidFill>
          <a:latin typeface="Arial" charset="0"/>
        </a:defRPr>
      </a:lvl6pPr>
      <a:lvl7pPr marL="914394" algn="ctr" defTabSz="966782" rtl="0" fontAlgn="base">
        <a:spcBef>
          <a:spcPct val="0"/>
        </a:spcBef>
        <a:spcAft>
          <a:spcPct val="0"/>
        </a:spcAft>
        <a:defRPr sz="4700">
          <a:solidFill>
            <a:schemeClr val="tx2"/>
          </a:solidFill>
          <a:latin typeface="Arial" charset="0"/>
        </a:defRPr>
      </a:lvl7pPr>
      <a:lvl8pPr marL="1371591" algn="ctr" defTabSz="966782" rtl="0" fontAlgn="base">
        <a:spcBef>
          <a:spcPct val="0"/>
        </a:spcBef>
        <a:spcAft>
          <a:spcPct val="0"/>
        </a:spcAft>
        <a:defRPr sz="4700">
          <a:solidFill>
            <a:schemeClr val="tx2"/>
          </a:solidFill>
          <a:latin typeface="Arial" charset="0"/>
        </a:defRPr>
      </a:lvl8pPr>
      <a:lvl9pPr marL="1828789" algn="ctr" defTabSz="966782" rtl="0" fontAlgn="base">
        <a:spcBef>
          <a:spcPct val="0"/>
        </a:spcBef>
        <a:spcAft>
          <a:spcPct val="0"/>
        </a:spcAft>
        <a:defRPr sz="4700">
          <a:solidFill>
            <a:schemeClr val="tx2"/>
          </a:solidFill>
          <a:latin typeface="Arial" charset="0"/>
        </a:defRPr>
      </a:lvl9pPr>
    </p:titleStyle>
    <p:bodyStyle>
      <a:lvl1pPr marL="361948" indent="-361948" algn="l" defTabSz="966782" rtl="0" eaLnBrk="0" fontAlgn="base" hangingPunct="0">
        <a:spcBef>
          <a:spcPct val="20000"/>
        </a:spcBef>
        <a:spcAft>
          <a:spcPct val="0"/>
        </a:spcAft>
        <a:buChar char="•"/>
        <a:defRPr sz="3399">
          <a:solidFill>
            <a:schemeClr val="tx1"/>
          </a:solidFill>
          <a:latin typeface="+mn-lt"/>
          <a:ea typeface="ＭＳ Ｐゴシック" charset="-128"/>
          <a:cs typeface="ＭＳ Ｐゴシック" charset="-128"/>
        </a:defRPr>
      </a:lvl1pPr>
      <a:lvl2pPr marL="785808" indent="-303211" algn="l" defTabSz="966782"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0" indent="-241298" algn="l" defTabSz="966782"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64" indent="-242886"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61" indent="-241298"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59" indent="-241298" algn="l" defTabSz="966782" rtl="0" fontAlgn="base">
        <a:spcBef>
          <a:spcPct val="20000"/>
        </a:spcBef>
        <a:spcAft>
          <a:spcPct val="0"/>
        </a:spcAft>
        <a:buChar char="»"/>
        <a:defRPr sz="2100">
          <a:solidFill>
            <a:schemeClr val="tx1"/>
          </a:solidFill>
          <a:latin typeface="+mn-lt"/>
          <a:ea typeface="ＭＳ Ｐゴシック" charset="-128"/>
        </a:defRPr>
      </a:lvl6pPr>
      <a:lvl7pPr marL="3089256" indent="-241298" algn="l" defTabSz="966782" rtl="0" fontAlgn="base">
        <a:spcBef>
          <a:spcPct val="20000"/>
        </a:spcBef>
        <a:spcAft>
          <a:spcPct val="0"/>
        </a:spcAft>
        <a:buChar char="»"/>
        <a:defRPr sz="2100">
          <a:solidFill>
            <a:schemeClr val="tx1"/>
          </a:solidFill>
          <a:latin typeface="+mn-lt"/>
          <a:ea typeface="ＭＳ Ｐゴシック" charset="-128"/>
        </a:defRPr>
      </a:lvl7pPr>
      <a:lvl8pPr marL="3546452" indent="-241298" algn="l" defTabSz="966782" rtl="0" fontAlgn="base">
        <a:spcBef>
          <a:spcPct val="20000"/>
        </a:spcBef>
        <a:spcAft>
          <a:spcPct val="0"/>
        </a:spcAft>
        <a:buChar char="»"/>
        <a:defRPr sz="2100">
          <a:solidFill>
            <a:schemeClr val="tx1"/>
          </a:solidFill>
          <a:latin typeface="+mn-lt"/>
          <a:ea typeface="ＭＳ Ｐゴシック" charset="-128"/>
        </a:defRPr>
      </a:lvl8pPr>
      <a:lvl9pPr marL="4003650" indent="-241298" algn="l" defTabSz="966782"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198" rtl="0" eaLnBrk="1" latinLnBrk="0" hangingPunct="1">
        <a:defRPr sz="1799" kern="1200">
          <a:solidFill>
            <a:schemeClr val="tx1"/>
          </a:solidFill>
          <a:latin typeface="+mn-lt"/>
          <a:ea typeface="+mn-ea"/>
          <a:cs typeface="+mn-cs"/>
        </a:defRPr>
      </a:lvl1pPr>
      <a:lvl2pPr marL="457198" algn="l" defTabSz="457198" rtl="0" eaLnBrk="1" latinLnBrk="0" hangingPunct="1">
        <a:defRPr sz="1799" kern="1200">
          <a:solidFill>
            <a:schemeClr val="tx1"/>
          </a:solidFill>
          <a:latin typeface="+mn-lt"/>
          <a:ea typeface="+mn-ea"/>
          <a:cs typeface="+mn-cs"/>
        </a:defRPr>
      </a:lvl2pPr>
      <a:lvl3pPr marL="914394" algn="l" defTabSz="457198" rtl="0" eaLnBrk="1" latinLnBrk="0" hangingPunct="1">
        <a:defRPr sz="1799" kern="1200">
          <a:solidFill>
            <a:schemeClr val="tx1"/>
          </a:solidFill>
          <a:latin typeface="+mn-lt"/>
          <a:ea typeface="+mn-ea"/>
          <a:cs typeface="+mn-cs"/>
        </a:defRPr>
      </a:lvl3pPr>
      <a:lvl4pPr marL="1371591" algn="l" defTabSz="457198" rtl="0" eaLnBrk="1" latinLnBrk="0" hangingPunct="1">
        <a:defRPr sz="1799" kern="1200">
          <a:solidFill>
            <a:schemeClr val="tx1"/>
          </a:solidFill>
          <a:latin typeface="+mn-lt"/>
          <a:ea typeface="+mn-ea"/>
          <a:cs typeface="+mn-cs"/>
        </a:defRPr>
      </a:lvl4pPr>
      <a:lvl5pPr marL="1828789" algn="l" defTabSz="457198" rtl="0" eaLnBrk="1" latinLnBrk="0" hangingPunct="1">
        <a:defRPr sz="1799" kern="1200">
          <a:solidFill>
            <a:schemeClr val="tx1"/>
          </a:solidFill>
          <a:latin typeface="+mn-lt"/>
          <a:ea typeface="+mn-ea"/>
          <a:cs typeface="+mn-cs"/>
        </a:defRPr>
      </a:lvl5pPr>
      <a:lvl6pPr marL="2285985" algn="l" defTabSz="457198" rtl="0" eaLnBrk="1" latinLnBrk="0" hangingPunct="1">
        <a:defRPr sz="1799" kern="1200">
          <a:solidFill>
            <a:schemeClr val="tx1"/>
          </a:solidFill>
          <a:latin typeface="+mn-lt"/>
          <a:ea typeface="+mn-ea"/>
          <a:cs typeface="+mn-cs"/>
        </a:defRPr>
      </a:lvl6pPr>
      <a:lvl7pPr marL="2743183" algn="l" defTabSz="457198" rtl="0" eaLnBrk="1" latinLnBrk="0" hangingPunct="1">
        <a:defRPr sz="1799" kern="1200">
          <a:solidFill>
            <a:schemeClr val="tx1"/>
          </a:solidFill>
          <a:latin typeface="+mn-lt"/>
          <a:ea typeface="+mn-ea"/>
          <a:cs typeface="+mn-cs"/>
        </a:defRPr>
      </a:lvl7pPr>
      <a:lvl8pPr marL="3200380" algn="l" defTabSz="457198" rtl="0" eaLnBrk="1" latinLnBrk="0" hangingPunct="1">
        <a:defRPr sz="1799" kern="1200">
          <a:solidFill>
            <a:schemeClr val="tx1"/>
          </a:solidFill>
          <a:latin typeface="+mn-lt"/>
          <a:ea typeface="+mn-ea"/>
          <a:cs typeface="+mn-cs"/>
        </a:defRPr>
      </a:lvl8pPr>
      <a:lvl9pPr marL="3657577" algn="l" defTabSz="45719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046247454"/>
              </p:ext>
            </p:extLst>
          </p:nvPr>
        </p:nvGraphicFramePr>
        <p:xfrm>
          <a:off x="180476" y="223710"/>
          <a:ext cx="7025777" cy="2885628"/>
        </p:xfrm>
        <a:graphic>
          <a:graphicData uri="http://schemas.openxmlformats.org/drawingml/2006/table">
            <a:tbl>
              <a:tblPr/>
              <a:tblGrid>
                <a:gridCol w="1080248">
                  <a:extLst>
                    <a:ext uri="{9D8B030D-6E8A-4147-A177-3AD203B41FA5}">
                      <a16:colId xmlns:a16="http://schemas.microsoft.com/office/drawing/2014/main" val="20000"/>
                    </a:ext>
                  </a:extLst>
                </a:gridCol>
                <a:gridCol w="4944043">
                  <a:extLst>
                    <a:ext uri="{9D8B030D-6E8A-4147-A177-3AD203B41FA5}">
                      <a16:colId xmlns:a16="http://schemas.microsoft.com/office/drawing/2014/main" val="20001"/>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Yeet</a:t>
                      </a:r>
                      <a:endParaRPr kumimoji="0" lang="en-US" sz="14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8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IPSC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4 Pepper poppers</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Equipment List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Shooting box</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cones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Swinger + activator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Max trap + activator</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6738866"/>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1"/>
            <a:ext cx="696892"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80" cy="8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BD70ACA8-0114-41D9-B42E-2196D0C7BAD9}"/>
              </a:ext>
            </a:extLst>
          </p:cNvPr>
          <p:cNvPicPr>
            <a:picLocks noChangeAspect="1"/>
          </p:cNvPicPr>
          <p:nvPr/>
        </p:nvPicPr>
        <p:blipFill>
          <a:blip r:embed="rId5"/>
          <a:stretch>
            <a:fillRect/>
          </a:stretch>
        </p:blipFill>
        <p:spPr>
          <a:xfrm>
            <a:off x="1274217" y="3305262"/>
            <a:ext cx="4766766" cy="58134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5909310"/>
          </a:xfrm>
          <a:prstGeom prst="rect">
            <a:avLst/>
          </a:prstGeom>
          <a:noFill/>
        </p:spPr>
        <p:txBody>
          <a:bodyPr wrap="square" rtlCol="0">
            <a:spAutoFit/>
          </a:bodyPr>
          <a:lstStyle/>
          <a:p>
            <a:pPr algn="ctr"/>
            <a:r>
              <a:rPr lang="en-US" b="1" dirty="0" err="1"/>
              <a:t>Yeet</a:t>
            </a:r>
            <a:endParaRPr lang="en-US" b="1" dirty="0"/>
          </a:p>
          <a:p>
            <a:pPr algn="ctr"/>
            <a:r>
              <a:rPr lang="en-US" b="1" dirty="0"/>
              <a:t>Written Stage Briefing</a:t>
            </a:r>
          </a:p>
          <a:p>
            <a:r>
              <a:rPr lang="en-US" dirty="0" err="1"/>
              <a:t>Yeet</a:t>
            </a:r>
            <a:r>
              <a:rPr lang="en-US" dirty="0"/>
              <a:t> is an 8 round, 40 point, Comstock speed shoot. There are 2 IPSC targets and 4 pepper poppers. The best 2 hits on paper will score, and steel must fall to score. The start signal is audible.</a:t>
            </a:r>
          </a:p>
          <a:p>
            <a:endParaRPr lang="en-US" dirty="0"/>
          </a:p>
          <a:p>
            <a:r>
              <a:rPr lang="en-US" dirty="0"/>
              <a:t>The swinger is activated by the left 2 pepper poppers. The max trap is activated by the right 2 pepper poppers. The swinger and the max trap are visible at rest and must be activated before being engaged. Please check the activators prior to walkthrough and set them the same way every time.</a:t>
            </a:r>
          </a:p>
          <a:p>
            <a:endParaRPr lang="en-US" dirty="0"/>
          </a:p>
          <a:p>
            <a:r>
              <a:rPr lang="en-US" dirty="0"/>
              <a:t>Handgun start position is in shooting box facing </a:t>
            </a:r>
            <a:r>
              <a:rPr lang="en-US" dirty="0" err="1"/>
              <a:t>uprange</a:t>
            </a:r>
            <a:r>
              <a:rPr lang="en-US" dirty="0"/>
              <a:t>, wrists above shoulders. Handgun is loaded and holstered.</a:t>
            </a:r>
          </a:p>
          <a:p>
            <a:endParaRPr lang="en-US" dirty="0"/>
          </a:p>
          <a:p>
            <a:r>
              <a:rPr lang="en-US" dirty="0"/>
              <a:t>PCC start position is in shooting box, muzzle pointed at either orange cone. Loaded carbine is held with both hands, safety on.</a:t>
            </a:r>
          </a:p>
          <a:p>
            <a:endParaRPr lang="en-US" dirty="0"/>
          </a:p>
          <a:p>
            <a:r>
              <a:rPr lang="en-US" dirty="0"/>
              <a:t>On start signal, engage targets as they become available from within the shooting area.</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1488</TotalTime>
  <Words>203</Words>
  <Application>Microsoft Office PowerPoint</Application>
  <PresentationFormat>Custom</PresentationFormat>
  <Paragraphs>24</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215</cp:revision>
  <cp:lastPrinted>2016-01-15T21:54:08Z</cp:lastPrinted>
  <dcterms:created xsi:type="dcterms:W3CDTF">2002-08-21T12:11:08Z</dcterms:created>
  <dcterms:modified xsi:type="dcterms:W3CDTF">2020-09-21T15:05:45Z</dcterms:modified>
  <cp:category>Shooting</cp:category>
</cp:coreProperties>
</file>