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0645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 Kind of Quick Thing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pepper popper, 3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Drop turner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5847B9-C800-4A5A-8CC8-99DBD0DE2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889" y="3274499"/>
            <a:ext cx="3483421" cy="61029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Some Kind of Quick Thing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Some Kind of Quick Thing is an 8 round, 40 point, Comstock speed shoot. There are 2 USPSA targets, 1 pepper popper, and 3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back mini popper, and is visible at rest. The drop turner is activated by the right 2 mini poppers, and is a disappearing target.</a:t>
            </a:r>
          </a:p>
          <a:p>
            <a:endParaRPr lang="en-US" dirty="0"/>
          </a:p>
          <a:p>
            <a:r>
              <a:rPr lang="en-US" dirty="0"/>
              <a:t>Handgun start position is in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196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216</cp:revision>
  <cp:lastPrinted>2016-01-15T21:54:08Z</cp:lastPrinted>
  <dcterms:created xsi:type="dcterms:W3CDTF">2002-08-21T12:11:08Z</dcterms:created>
  <dcterms:modified xsi:type="dcterms:W3CDTF">2021-04-09T20:05:09Z</dcterms:modified>
  <cp:category>Shooting</cp:category>
</cp:coreProperties>
</file>