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4" r:id="rId2"/>
    <p:sldId id="288" r:id="rId3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774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4/8/2021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122488" y="685800"/>
            <a:ext cx="26130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198" indent="0" algn="ctr">
              <a:buNone/>
              <a:defRPr/>
            </a:lvl2pPr>
            <a:lvl3pPr marL="914394" indent="0" algn="ctr">
              <a:buNone/>
              <a:defRPr/>
            </a:lvl3pPr>
            <a:lvl4pPr marL="1371591" indent="0" algn="ctr">
              <a:buNone/>
              <a:defRPr/>
            </a:lvl4pPr>
            <a:lvl5pPr marL="1828789" indent="0" algn="ctr">
              <a:buNone/>
              <a:defRPr/>
            </a:lvl5pPr>
            <a:lvl6pPr marL="2285985" indent="0" algn="ctr">
              <a:buNone/>
              <a:defRPr/>
            </a:lvl6pPr>
            <a:lvl7pPr marL="2743183" indent="0" algn="ctr">
              <a:buNone/>
              <a:defRPr/>
            </a:lvl7pPr>
            <a:lvl8pPr marL="3200380" indent="0" algn="ctr">
              <a:buNone/>
              <a:defRPr/>
            </a:lvl8pPr>
            <a:lvl9pPr marL="365757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8" indent="0">
              <a:buNone/>
              <a:defRPr sz="1799"/>
            </a:lvl2pPr>
            <a:lvl3pPr marL="914394" indent="0">
              <a:buNone/>
              <a:defRPr sz="1600"/>
            </a:lvl3pPr>
            <a:lvl4pPr marL="1371591" indent="0">
              <a:buNone/>
              <a:defRPr sz="1400"/>
            </a:lvl4pPr>
            <a:lvl5pPr marL="1828789" indent="0">
              <a:buNone/>
              <a:defRPr sz="1400"/>
            </a:lvl5pPr>
            <a:lvl6pPr marL="2285985" indent="0">
              <a:buNone/>
              <a:defRPr sz="1400"/>
            </a:lvl6pPr>
            <a:lvl7pPr marL="2743183" indent="0">
              <a:buNone/>
              <a:defRPr sz="1400"/>
            </a:lvl7pPr>
            <a:lvl8pPr marL="3200380" indent="0">
              <a:buNone/>
              <a:defRPr sz="1400"/>
            </a:lvl8pPr>
            <a:lvl9pPr marL="365757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1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1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799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799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198" indent="0">
              <a:buNone/>
              <a:defRPr sz="2800"/>
            </a:lvl2pPr>
            <a:lvl3pPr marL="914394" indent="0">
              <a:buNone/>
              <a:defRPr sz="2401"/>
            </a:lvl3pPr>
            <a:lvl4pPr marL="1371591" indent="0">
              <a:buNone/>
              <a:defRPr sz="2000"/>
            </a:lvl4pPr>
            <a:lvl5pPr marL="1828789" indent="0">
              <a:buNone/>
              <a:defRPr sz="2000"/>
            </a:lvl5pPr>
            <a:lvl6pPr marL="2285985" indent="0">
              <a:buNone/>
              <a:defRPr sz="2000"/>
            </a:lvl6pPr>
            <a:lvl7pPr marL="2743183" indent="0">
              <a:buNone/>
              <a:defRPr sz="2000"/>
            </a:lvl7pPr>
            <a:lvl8pPr marL="3200380" indent="0">
              <a:buNone/>
              <a:defRPr sz="2000"/>
            </a:lvl8pPr>
            <a:lvl9pPr marL="365757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198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394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591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789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48" indent="-361948" algn="l" defTabSz="966782" rtl="0" eaLnBrk="0" fontAlgn="base" hangingPunct="0">
        <a:spcBef>
          <a:spcPct val="20000"/>
        </a:spcBef>
        <a:spcAft>
          <a:spcPct val="0"/>
        </a:spcAft>
        <a:buChar char="•"/>
        <a:defRPr sz="3399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08" indent="-303211" algn="l" defTabSz="966782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0" indent="-241298" algn="l" defTabSz="966782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64" indent="-242886" algn="l" defTabSz="966782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61" indent="-241298" algn="l" defTabSz="966782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59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56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52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50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94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1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5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3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0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7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727425"/>
              </p:ext>
            </p:extLst>
          </p:nvPr>
        </p:nvGraphicFramePr>
        <p:xfrm>
          <a:off x="180476" y="223710"/>
          <a:ext cx="7025777" cy="2885628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4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L="91441" marR="9144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USPSA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Bowling Pins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 : Drew Coleman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446">
                <a:tc gridSpan="3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12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 USPSA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6 colt poppers</a:t>
                      </a: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1446">
                <a:tc gridSpan="3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Equipment List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Shooting box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1 50%</a:t>
                      </a: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738866"/>
                  </a:ext>
                </a:extLst>
              </a:tr>
            </a:tbl>
          </a:graphicData>
        </a:graphic>
      </p:graphicFrame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1"/>
            <a:ext cx="696892" cy="950306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 bwMode="auto">
          <a:xfrm>
            <a:off x="6371772" y="223710"/>
            <a:ext cx="834480" cy="8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A612146-10F5-4DEE-A8FD-B797CABAA9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2620" y="3212982"/>
            <a:ext cx="2929960" cy="595198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85E329-E79C-4039-BFCF-DCB1C2897DEA}"/>
              </a:ext>
            </a:extLst>
          </p:cNvPr>
          <p:cNvSpPr txBox="1"/>
          <p:nvPr/>
        </p:nvSpPr>
        <p:spPr>
          <a:xfrm>
            <a:off x="341833" y="384562"/>
            <a:ext cx="66999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Bowling Pins</a:t>
            </a:r>
          </a:p>
          <a:p>
            <a:pPr algn="ctr"/>
            <a:r>
              <a:rPr lang="en-US" b="1" dirty="0"/>
              <a:t>Written Stage Briefing</a:t>
            </a:r>
          </a:p>
          <a:p>
            <a:r>
              <a:rPr lang="en-US" dirty="0"/>
              <a:t>Bowling Pins is a 12 round, 60 point, Comstock course of fire. There is 1 USPSA target and 6 colt poppers. The best 6 hits on paper will score, and steel must fall to score. The start signal is audible.</a:t>
            </a:r>
          </a:p>
          <a:p>
            <a:endParaRPr lang="en-US" dirty="0"/>
          </a:p>
          <a:p>
            <a:r>
              <a:rPr lang="en-US" dirty="0"/>
              <a:t>Handgun start position is in shooting box, wrists below belt. Handgun is loaded and holstered.</a:t>
            </a:r>
          </a:p>
          <a:p>
            <a:endParaRPr lang="en-US" dirty="0"/>
          </a:p>
          <a:p>
            <a:r>
              <a:rPr lang="en-US" dirty="0"/>
              <a:t>PCC start position is in shooting box, stock on belt. Loaded carbine is held with both hands, safety on.</a:t>
            </a:r>
          </a:p>
          <a:p>
            <a:endParaRPr lang="en-US" dirty="0"/>
          </a:p>
          <a:p>
            <a:r>
              <a:rPr lang="en-US" dirty="0"/>
              <a:t>On start signal, engage the paper or the steel, reload, and engage the remaining array. You must perform a reload when switching arrays.</a:t>
            </a:r>
          </a:p>
        </p:txBody>
      </p:sp>
    </p:spTree>
    <p:extLst>
      <p:ext uri="{BB962C8B-B14F-4D97-AF65-F5344CB8AC3E}">
        <p14:creationId xmlns:p14="http://schemas.microsoft.com/office/powerpoint/2010/main" val="253625308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</TotalTime>
  <Words>151</Words>
  <Application>Microsoft Office PowerPoint</Application>
  <PresentationFormat>Custom</PresentationFormat>
  <Paragraphs>20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215</cp:revision>
  <cp:lastPrinted>2016-01-15T21:54:08Z</cp:lastPrinted>
  <dcterms:created xsi:type="dcterms:W3CDTF">2002-08-21T12:11:08Z</dcterms:created>
  <dcterms:modified xsi:type="dcterms:W3CDTF">2021-04-08T20:21:29Z</dcterms:modified>
  <cp:category>Shooting</cp:category>
</cp:coreProperties>
</file>