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0068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Strong and Weak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IPSC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76E7AB-B0C0-4E41-B625-C59333C1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08" y="3397541"/>
            <a:ext cx="5431312" cy="5448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Strong and Weak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Strong and Weak is a 24 round, 120 point, Virginia Count standard exercise. There are 6 IPSC targets. The best 4 hits per target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heels on X’s,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heels on X’s,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String 1: on start signal, engage any 3 targets with 2 rounds each from within the shooting area. Perform a mandatory reload and engage the remaining 3 targets with 2 rounds each, strong hand only.</a:t>
            </a:r>
          </a:p>
          <a:p>
            <a:endParaRPr lang="en-US" dirty="0"/>
          </a:p>
          <a:p>
            <a:r>
              <a:rPr lang="en-US" dirty="0"/>
              <a:t>String 1: on start signal, engage any 3 targets with 2 rounds each from within the shooting area. Perform a mandatory reload and engage the remaining 3 targets with 2 rounds each</a:t>
            </a:r>
            <a:r>
              <a:rPr lang="en-US"/>
              <a:t>, weak hand </a:t>
            </a:r>
            <a:r>
              <a:rPr lang="en-US" dirty="0"/>
              <a:t>only.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197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2021-09-07T22:24:38Z</dcterms:modified>
  <cp:category>Shooting</cp:category>
</cp:coreProperties>
</file>