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04185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Why Yes, the Entire Bay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33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tux, 1 50%, 17 USPSA (3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513D7-3B71-4154-A027-19E78296F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479" y="3215776"/>
            <a:ext cx="4558241" cy="6161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Why Yes, the Entire Bay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Why Yes, the Entire Bay is a 33 round, 165 point, Comstock course of fire. There are 16 USPSA targets and 1 mini popper.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feet on X’s,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feet on X’s,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</a:t>
            </a:r>
            <a:r>
              <a:rPr lang="en-US"/>
              <a:t>the shooting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161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2021-09-07T22:15:49Z</dcterms:modified>
  <cp:category>Shooting</cp:category>
</cp:coreProperties>
</file>