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5314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wrists below belt</a:t>
                      </a: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shouldered, safety on, pointed at orange cone.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X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 paper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2" y="384561"/>
            <a:ext cx="6699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Name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Stage Name is a </a:t>
            </a:r>
            <a:r>
              <a:rPr lang="en-US" dirty="0" err="1"/>
              <a:t>RoundCount</a:t>
            </a:r>
            <a:r>
              <a:rPr lang="en-US" dirty="0"/>
              <a:t> round, Points point, </a:t>
            </a:r>
            <a:r>
              <a:rPr lang="en-US" dirty="0" err="1"/>
              <a:t>ScoringMethod</a:t>
            </a:r>
            <a:r>
              <a:rPr lang="en-US" dirty="0"/>
              <a:t> </a:t>
            </a:r>
            <a:r>
              <a:rPr lang="en-US" dirty="0" err="1"/>
              <a:t>CourseType</a:t>
            </a:r>
            <a:r>
              <a:rPr lang="en-US" dirty="0"/>
              <a:t> course. Targets. The best </a:t>
            </a:r>
            <a:r>
              <a:rPr lang="en-US" dirty="0" err="1"/>
              <a:t>HitCount</a:t>
            </a:r>
            <a:r>
              <a:rPr lang="en-US" dirty="0"/>
              <a:t> hits per target will score. Steel must fall to score. The start signal is audible.</a:t>
            </a:r>
          </a:p>
          <a:p>
            <a:endParaRPr lang="en-US" dirty="0"/>
          </a:p>
          <a:p>
            <a:r>
              <a:rPr lang="en-US" dirty="0" err="1"/>
              <a:t>Hangun</a:t>
            </a:r>
            <a:r>
              <a:rPr lang="en-US" dirty="0"/>
              <a:t> start position</a:t>
            </a:r>
          </a:p>
          <a:p>
            <a:endParaRPr lang="en-US" dirty="0"/>
          </a:p>
          <a:p>
            <a:r>
              <a:rPr lang="en-US" dirty="0"/>
              <a:t>PCC start position</a:t>
            </a:r>
          </a:p>
          <a:p>
            <a:endParaRPr lang="en-US" dirty="0"/>
          </a:p>
          <a:p>
            <a:r>
              <a:rPr lang="en-US" dirty="0"/>
              <a:t>Stage Procedure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120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2019-08-29T19:09:20Z</dcterms:modified>
  <cp:category>Shooting</cp:category>
</cp:coreProperties>
</file>