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30656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Don’t Trip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X’s, wrists below belt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buttstock on belt, weak hand relaxed at side.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paper,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36CC73-988F-4565-BCBA-3E1CEFCC0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139" y="3220245"/>
            <a:ext cx="4130445" cy="61572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72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208</cp:revision>
  <cp:lastPrinted>2016-01-15T21:54:08Z</cp:lastPrinted>
  <dcterms:created xsi:type="dcterms:W3CDTF">2002-08-21T12:11:08Z</dcterms:created>
  <dcterms:modified xsi:type="dcterms:W3CDTF">2019-08-29T19:38:58Z</dcterms:modified>
  <cp:category>Shooting</cp:category>
</cp:coreProperties>
</file>