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4" r:id="rId2"/>
    <p:sldId id="288" r:id="rId3"/>
    <p:sldId id="289" r:id="rId4"/>
    <p:sldId id="290" r:id="rId5"/>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26"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8/19/2020</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3</a:t>
            </a:fld>
            <a:endParaRPr lang="en-US" altLang="en-US"/>
          </a:p>
        </p:txBody>
      </p:sp>
    </p:spTree>
    <p:extLst>
      <p:ext uri="{BB962C8B-B14F-4D97-AF65-F5344CB8AC3E}">
        <p14:creationId xmlns:p14="http://schemas.microsoft.com/office/powerpoint/2010/main" val="102064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188390712"/>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“Speed” shoot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8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IPSC targets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4 colt poppers, 2 USPSA mini poppers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swingers + activators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Shooting box</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AFD93A53-A03A-4159-BFAB-77EC6A3AAF79}"/>
              </a:ext>
            </a:extLst>
          </p:cNvPr>
          <p:cNvPicPr>
            <a:picLocks noChangeAspect="1"/>
          </p:cNvPicPr>
          <p:nvPr/>
        </p:nvPicPr>
        <p:blipFill>
          <a:blip r:embed="rId5"/>
          <a:stretch>
            <a:fillRect/>
          </a:stretch>
        </p:blipFill>
        <p:spPr>
          <a:xfrm>
            <a:off x="180476" y="3470745"/>
            <a:ext cx="7025776" cy="34564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632311"/>
          </a:xfrm>
          <a:prstGeom prst="rect">
            <a:avLst/>
          </a:prstGeom>
          <a:noFill/>
        </p:spPr>
        <p:txBody>
          <a:bodyPr wrap="square" rtlCol="0">
            <a:spAutoFit/>
          </a:bodyPr>
          <a:lstStyle/>
          <a:p>
            <a:pPr algn="ctr"/>
            <a:r>
              <a:rPr lang="en-US" b="1" dirty="0"/>
              <a:t>“Speed” Shoot</a:t>
            </a:r>
          </a:p>
          <a:p>
            <a:pPr algn="ctr"/>
            <a:r>
              <a:rPr lang="en-US" b="1" dirty="0"/>
              <a:t>Written Stage Briefing</a:t>
            </a:r>
          </a:p>
          <a:p>
            <a:r>
              <a:rPr lang="en-US" dirty="0"/>
              <a:t>“Speed” Shoot is an 8 round, 40 point, Comstock speed shoot. There are 2 IPSC targets, 4 colt poppers, and 2 USPSA mini poppers. The best 1 hit on paper will score, and steel must fall to score. The start signal is audible.</a:t>
            </a:r>
          </a:p>
          <a:p>
            <a:endParaRPr lang="en-US" dirty="0"/>
          </a:p>
          <a:p>
            <a:r>
              <a:rPr lang="en-US" dirty="0"/>
              <a:t>The left swinger is activated by the left mini popper, and the right swinger is activated by the right mini popper. Please check the activators prior to walkthrough and set them the same way every time.</a:t>
            </a:r>
          </a:p>
          <a:p>
            <a:endParaRPr lang="en-US" dirty="0"/>
          </a:p>
          <a:p>
            <a:r>
              <a:rPr lang="en-US" dirty="0"/>
              <a:t>Handgun start position is in shooting box, wrists below belt. Handgun is loaded and holstered.</a:t>
            </a:r>
          </a:p>
          <a:p>
            <a:endParaRPr lang="en-US" dirty="0"/>
          </a:p>
          <a:p>
            <a:r>
              <a:rPr lang="en-US" dirty="0"/>
              <a:t>PCC start position is in shooting box. Loaded carbine is held with both hands, stock on belt, safety on.</a:t>
            </a:r>
          </a:p>
          <a:p>
            <a:endParaRPr lang="en-US" dirty="0"/>
          </a:p>
          <a:p>
            <a:r>
              <a:rPr lang="en-US" dirty="0"/>
              <a:t>On start signal, engage targets as they become available from within the shooting area.</a:t>
            </a:r>
          </a:p>
        </p:txBody>
      </p:sp>
    </p:spTree>
    <p:extLst>
      <p:ext uri="{BB962C8B-B14F-4D97-AF65-F5344CB8AC3E}">
        <p14:creationId xmlns:p14="http://schemas.microsoft.com/office/powerpoint/2010/main" val="253625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709118948"/>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“Speed” shoot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10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IPSC targets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4 colt poppers, 2 USPSA mini poppers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swingers + activators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Shooting box</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AFD93A53-A03A-4159-BFAB-77EC6A3AAF79}"/>
              </a:ext>
            </a:extLst>
          </p:cNvPr>
          <p:cNvPicPr>
            <a:picLocks noChangeAspect="1"/>
          </p:cNvPicPr>
          <p:nvPr/>
        </p:nvPicPr>
        <p:blipFill>
          <a:blip r:embed="rId5"/>
          <a:stretch>
            <a:fillRect/>
          </a:stretch>
        </p:blipFill>
        <p:spPr>
          <a:xfrm>
            <a:off x="180476" y="3470745"/>
            <a:ext cx="7025776" cy="3456438"/>
          </a:xfrm>
          <a:prstGeom prst="rect">
            <a:avLst/>
          </a:prstGeom>
        </p:spPr>
      </p:pic>
    </p:spTree>
    <p:extLst>
      <p:ext uri="{BB962C8B-B14F-4D97-AF65-F5344CB8AC3E}">
        <p14:creationId xmlns:p14="http://schemas.microsoft.com/office/powerpoint/2010/main" val="284327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909310"/>
          </a:xfrm>
          <a:prstGeom prst="rect">
            <a:avLst/>
          </a:prstGeom>
          <a:noFill/>
        </p:spPr>
        <p:txBody>
          <a:bodyPr wrap="square" rtlCol="0">
            <a:spAutoFit/>
          </a:bodyPr>
          <a:lstStyle/>
          <a:p>
            <a:pPr algn="ctr"/>
            <a:r>
              <a:rPr lang="en-US" b="1" dirty="0"/>
              <a:t>“Speed” Shoot</a:t>
            </a:r>
          </a:p>
          <a:p>
            <a:pPr algn="ctr"/>
            <a:r>
              <a:rPr lang="en-US" b="1" dirty="0"/>
              <a:t>Written Stage Briefing</a:t>
            </a:r>
          </a:p>
          <a:p>
            <a:r>
              <a:rPr lang="en-US" dirty="0"/>
              <a:t>“Speed” Shoot is an 10 round, 50 point, Comstock speed shoot. There are 2 IPSC targets, 4 colt poppers, and 2 USPSA mini poppers. The best 2 hits on paper will score, and steel must fall to score. The start signal is audible.</a:t>
            </a:r>
          </a:p>
          <a:p>
            <a:endParaRPr lang="en-US" dirty="0"/>
          </a:p>
          <a:p>
            <a:r>
              <a:rPr lang="en-US" dirty="0"/>
              <a:t>The left swinger is activated by the left mini popper, and the right swinger is activated by the right mini popper. Please check the activators prior to walkthrough and set them the same way every time.</a:t>
            </a:r>
          </a:p>
          <a:p>
            <a:endParaRPr lang="en-US" dirty="0"/>
          </a:p>
          <a:p>
            <a:r>
              <a:rPr lang="en-US" dirty="0"/>
              <a:t>Handgun start position is in shooting box, wrists below belt. Handgun is loaded and holstered.</a:t>
            </a:r>
          </a:p>
          <a:p>
            <a:endParaRPr lang="en-US" dirty="0"/>
          </a:p>
          <a:p>
            <a:r>
              <a:rPr lang="en-US" dirty="0"/>
              <a:t>PCC start position is in shooting box. Loaded carbine is held with both hands, stock on belt, safety on.</a:t>
            </a:r>
          </a:p>
          <a:p>
            <a:endParaRPr lang="en-US" dirty="0"/>
          </a:p>
          <a:p>
            <a:r>
              <a:rPr lang="en-US" dirty="0"/>
              <a:t>On start signal, engage the colt poppers or the mini poppers, then perform a mandatory reload and engage the remaining array. The paper may be engaged at any time.</a:t>
            </a:r>
          </a:p>
        </p:txBody>
      </p:sp>
    </p:spTree>
    <p:extLst>
      <p:ext uri="{BB962C8B-B14F-4D97-AF65-F5344CB8AC3E}">
        <p14:creationId xmlns:p14="http://schemas.microsoft.com/office/powerpoint/2010/main" val="86992964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TotalTime>
  <Words>409</Words>
  <Application>Microsoft Office PowerPoint</Application>
  <PresentationFormat>Custom</PresentationFormat>
  <Paragraphs>44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PowerPoint Presentation</vt:lpstr>
      <vt:lpstr>PowerPoint Presentation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215</cp:revision>
  <cp:lastPrinted>2016-01-15T21:54:08Z</cp:lastPrinted>
  <dcterms:created xsi:type="dcterms:W3CDTF">2002-08-21T12:11:08Z</dcterms:created>
  <dcterms:modified xsi:type="dcterms:W3CDTF">2020-08-19T17:48:30Z</dcterms:modified>
  <cp:category>Shooting</cp:category>
</cp:coreProperties>
</file>