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9232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 Simple Speed Shoot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9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 targets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mini poppers, 1 colt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070F93-0CB7-498F-8095-7AB63229E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417" y="3305263"/>
            <a:ext cx="3241893" cy="5608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Simple Speed Shoot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A Simple Speed Shoot is a 9 round, 45 point, Comstock speed shoot. There are 3 USPSA targets, 2 mini poppers, and 1 colt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facing </a:t>
            </a:r>
            <a:r>
              <a:rPr lang="en-US" dirty="0" err="1"/>
              <a:t>uprange</a:t>
            </a:r>
            <a:r>
              <a:rPr lang="en-US" dirty="0"/>
              <a:t>, toes touching rear of box, wrists above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box, stock on belt. Carbine is loaded with safety on.</a:t>
            </a:r>
          </a:p>
          <a:p>
            <a:endParaRPr lang="en-US" dirty="0"/>
          </a:p>
          <a:p>
            <a:r>
              <a:rPr lang="en-US" dirty="0"/>
              <a:t>On start signal, engage EITHER the mini poppers, OR the Colt popper, perform a mandatory reload, and engage the remaining array. The paper targets may be engaged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172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2021-02-12T01:42:56Z</dcterms:modified>
  <cp:category>Shooting</cp:category>
</cp:coreProperties>
</file>