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25877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Bob It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Mini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bobber + steel challenge plate and stand + activator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swinger + activator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FC77AC-AEF3-4E38-B39A-F564BC331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542" y="3246539"/>
            <a:ext cx="4756116" cy="59656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Bob It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Bob It is an 8 round, 40 point, Comstock speed shoot. There are 3 USPSA targets and 2 mini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The left popper activates the bobber which is a disappearing target. The right popper activates the swinger which </a:t>
            </a:r>
            <a:r>
              <a:rPr lang="en-US"/>
              <a:t>remains visible at rest.</a:t>
            </a:r>
            <a:endParaRPr lang="en-US" dirty="0"/>
          </a:p>
          <a:p>
            <a:endParaRPr lang="en-US" dirty="0"/>
          </a:p>
          <a:p>
            <a:r>
              <a:rPr lang="en-US" dirty="0"/>
              <a:t>Handgun start position is in shooting box,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 shooting box, stock on belt. Carbine is loaded,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169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2021-02-23T22:38:54Z</dcterms:modified>
  <cp:category>Shooting</cp:category>
</cp:coreProperties>
</file>