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33262"/>
              </p:ext>
            </p:extLst>
          </p:nvPr>
        </p:nvGraphicFramePr>
        <p:xfrm>
          <a:off x="180474" y="223710"/>
          <a:ext cx="7025777" cy="3028703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 Quick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toes touching rear of shooting box, facing </a:t>
                      </a:r>
                      <a:r>
                        <a:rPr lang="en-US" sz="1100" b="1" i="0" u="none" strike="noStrike" kern="1200" cap="none" spc="0" baseline="0" dirty="0" err="1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uprange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. Wrists above respective shoulders. PCC buttstock on belt pointed in a safe direction.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 and held with both hands, buttstock on belt pointed in a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safe direction.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 paper, 6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B98529-BFCF-4B87-B365-05566ED0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66" y="3316777"/>
            <a:ext cx="5487791" cy="57612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91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204</cp:revision>
  <cp:lastPrinted>2016-01-15T21:54:08Z</cp:lastPrinted>
  <dcterms:created xsi:type="dcterms:W3CDTF">2002-08-21T12:11:08Z</dcterms:created>
  <dcterms:modified xsi:type="dcterms:W3CDTF">2019-07-20T16:35:38Z</dcterms:modified>
  <cp:category>Shooting</cp:category>
</cp:coreProperties>
</file>