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9/18/2020</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696197514"/>
              </p:ext>
            </p:extLst>
          </p:nvPr>
        </p:nvGraphicFramePr>
        <p:xfrm>
          <a:off x="180476" y="223710"/>
          <a:ext cx="7025777" cy="28856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Now That’s Spicy</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13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3 USPSA targets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2 colt poppers, 2 mini poppers</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Shooting box</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Swinger + activator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Bobber + activator + steel 18x24 plate and stand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 tuxedo</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4F5C66B-B5DE-4A39-9EF3-B127742DAE18}"/>
              </a:ext>
            </a:extLst>
          </p:cNvPr>
          <p:cNvPicPr>
            <a:picLocks noChangeAspect="1"/>
          </p:cNvPicPr>
          <p:nvPr/>
        </p:nvPicPr>
        <p:blipFill>
          <a:blip r:embed="rId5"/>
          <a:stretch>
            <a:fillRect/>
          </a:stretch>
        </p:blipFill>
        <p:spPr>
          <a:xfrm>
            <a:off x="1214931" y="3179427"/>
            <a:ext cx="4885338" cy="63173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6186309"/>
          </a:xfrm>
          <a:prstGeom prst="rect">
            <a:avLst/>
          </a:prstGeom>
          <a:noFill/>
        </p:spPr>
        <p:txBody>
          <a:bodyPr wrap="square" rtlCol="0">
            <a:spAutoFit/>
          </a:bodyPr>
          <a:lstStyle/>
          <a:p>
            <a:pPr algn="ctr"/>
            <a:r>
              <a:rPr lang="en-US" b="1" dirty="0"/>
              <a:t>Now That’s Spicy</a:t>
            </a:r>
          </a:p>
          <a:p>
            <a:pPr algn="ctr"/>
            <a:r>
              <a:rPr lang="en-US" b="1" dirty="0"/>
              <a:t>Written Stage Briefing</a:t>
            </a:r>
          </a:p>
          <a:p>
            <a:r>
              <a:rPr lang="en-US" dirty="0"/>
              <a:t>Now That’s Spicy is a 13 round, 65 point, Comstock speed shoot. There are 3 USPSA targets, 2 colt poppers, and 2 mini poppers. The best 3 hits on paper will score, and steel must fall to score. The start signal is audible.</a:t>
            </a:r>
          </a:p>
          <a:p>
            <a:endParaRPr lang="en-US" dirty="0"/>
          </a:p>
          <a:p>
            <a:r>
              <a:rPr lang="en-US" dirty="0"/>
              <a:t>The bobber is activated by either mini popper. The swinger is activated by the left colt popper. Please check the activators prior to walkthrough and set them the same way every time. </a:t>
            </a:r>
          </a:p>
          <a:p>
            <a:endParaRPr lang="en-US" dirty="0"/>
          </a:p>
          <a:p>
            <a:r>
              <a:rPr lang="en-US" dirty="0"/>
              <a:t>Handgun start position is in the shooting box, wrists below belt. Handgun is loaded and holstered.</a:t>
            </a:r>
          </a:p>
          <a:p>
            <a:endParaRPr lang="en-US" dirty="0"/>
          </a:p>
          <a:p>
            <a:r>
              <a:rPr lang="en-US" dirty="0"/>
              <a:t>PCC start position is in the shooting box, muzzle pointed at cone. Loaded carbine is held with both hands, safety on.</a:t>
            </a:r>
          </a:p>
          <a:p>
            <a:endParaRPr lang="en-US" dirty="0"/>
          </a:p>
          <a:p>
            <a:r>
              <a:rPr lang="en-US" dirty="0"/>
              <a:t>On start signal, engage any 2 poppers, perform a mandatory reload, and engage the remaining poppers. The paper targets may be engaged at any time in any order. Engaging more than 2 poppers without reloading will be a single procedural per </a:t>
            </a:r>
            <a:r>
              <a:rPr lang="en-US"/>
              <a:t>popper engaged.</a:t>
            </a:r>
            <a:endParaRPr lang="en-US" dirty="0"/>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1690</TotalTime>
  <Words>233</Words>
  <Application>Microsoft Office PowerPoint</Application>
  <PresentationFormat>Custom</PresentationFormat>
  <Paragraphs>24</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217</cp:revision>
  <cp:lastPrinted>2016-01-15T21:54:08Z</cp:lastPrinted>
  <dcterms:created xsi:type="dcterms:W3CDTF">2002-08-21T12:11:08Z</dcterms:created>
  <dcterms:modified xsi:type="dcterms:W3CDTF">2020-09-18T22:08:42Z</dcterms:modified>
  <cp:category>Shooting</cp:category>
</cp:coreProperties>
</file>