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88" r:id="rId3"/>
    <p:sldId id="289" r:id="rId4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6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82392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Blaze It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IPSC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A061EE-C11A-4C89-8678-DD62CD88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984" y="3232554"/>
            <a:ext cx="4706760" cy="61449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Blaze It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Blaze it is an 8 round, 40 point, Comstock speed shoot. There are 4 IPSC targets and 4 mini poppers. The best hit on paper will score,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in shooting box, facing </a:t>
            </a:r>
            <a:r>
              <a:rPr lang="en-US" dirty="0" err="1"/>
              <a:t>uprange</a:t>
            </a:r>
            <a:r>
              <a:rPr lang="en-US" dirty="0"/>
              <a:t>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muzzle pointed at cone.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Blaze It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IPSC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mini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FD1F8-18B0-4D4C-81CC-BB984647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960" y="3296874"/>
            <a:ext cx="4408807" cy="5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46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163</Words>
  <Application>Microsoft Office PowerPoint</Application>
  <PresentationFormat>Custom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218</cp:revision>
  <cp:lastPrinted>2016-01-15T21:54:08Z</cp:lastPrinted>
  <dcterms:created xsi:type="dcterms:W3CDTF">2002-08-21T12:11:08Z</dcterms:created>
  <dcterms:modified xsi:type="dcterms:W3CDTF">2020-11-04T16:25:11Z</dcterms:modified>
  <cp:category>Shooting</cp:category>
</cp:coreProperties>
</file>