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31314"/>
              </p:ext>
            </p:extLst>
          </p:nvPr>
        </p:nvGraphicFramePr>
        <p:xfrm>
          <a:off x="180474" y="223710"/>
          <a:ext cx="7025777" cy="278016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Don’t Ping too Much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in shooting box, wrists below belt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loaded, buttstock on belt, safety on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paper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6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4559302" y="9294813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4559302" y="9291638"/>
            <a:ext cx="1588" cy="3175"/>
          </a:xfrm>
          <a:prstGeom prst="lin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4560889" y="9290050"/>
            <a:ext cx="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8AEED5-99EE-4764-B1FD-DAE526B62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13" y="3101537"/>
            <a:ext cx="6698498" cy="57049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68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205</cp:revision>
  <cp:lastPrinted>2016-01-15T21:54:08Z</cp:lastPrinted>
  <dcterms:created xsi:type="dcterms:W3CDTF">2002-08-21T12:11:08Z</dcterms:created>
  <dcterms:modified xsi:type="dcterms:W3CDTF">2019-07-31T18:08:26Z</dcterms:modified>
  <cp:category>Shooting</cp:category>
</cp:coreProperties>
</file>