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750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847352"/>
              </p:ext>
            </p:extLst>
          </p:nvPr>
        </p:nvGraphicFramePr>
        <p:xfrm>
          <a:off x="180474" y="223710"/>
          <a:ext cx="7025777" cy="3875466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Foley Wants His Classifier Back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</a:t>
                      </a: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Standing with both feet on X’s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 : Pistol loaded and holstered. PCC shouldered, safety on, pointed at start box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Virginia Count, 24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 paper, 0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4 on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Targets are designated from left to right as T1-T6. Failure to switch to shoot strong/weak hand only after the reload will be a procedural per shot fired.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1: Move to shooting box A and engage T1-3 with 2 rounds each freestyle then make a mandatory reload and engage T4-6 with two rounds each strong hand only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2: Move to shooting box A and engage T1-3 with 2 rounds each freestyle then make a mandatory reload and engage T4-6 with two rounds each weak hand only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79" cy="83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9CBBBCC-C52D-4AB5-8D6A-40EB53AFC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9968" y="4099176"/>
            <a:ext cx="2421494" cy="53939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119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204</cp:revision>
  <cp:lastPrinted>2016-01-15T21:54:08Z</cp:lastPrinted>
  <dcterms:created xsi:type="dcterms:W3CDTF">2002-08-21T12:11:08Z</dcterms:created>
  <dcterms:modified xsi:type="dcterms:W3CDTF">2019-04-24T19:35:49Z</dcterms:modified>
  <cp:category>Shooting</cp:category>
</cp:coreProperties>
</file>