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19" y="4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43541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Stick the Reload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colts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A5E3E8-2EE7-43C3-89F6-E28502122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015" y="3331028"/>
            <a:ext cx="4816697" cy="5865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 the Reload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Stick the Reload is a 10 round, 50-point, Comstock course of fire. There is 1 USPSA target and 6 steel. The best 4 hits on paper will score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inside the shooting area facing </a:t>
            </a:r>
            <a:r>
              <a:rPr lang="en-US" dirty="0" err="1"/>
              <a:t>uprange</a:t>
            </a:r>
            <a:r>
              <a:rPr lang="en-US" dirty="0"/>
              <a:t>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the shooting area, stock on belt. Loaded carbine is held with hands, safety on.</a:t>
            </a:r>
          </a:p>
          <a:p>
            <a:endParaRPr lang="en-US" dirty="0"/>
          </a:p>
          <a:p>
            <a:r>
              <a:rPr lang="en-US" dirty="0"/>
              <a:t>On the audible start signal, engage the steel OR the paper, perform a mandatory reload, then engage the remaining array WEAK HAND ONLY.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146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2022-04-05T22:41:04Z</dcterms:modified>
  <cp:category>Shooting</cp:category>
</cp:coreProperties>
</file>